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379" r:id="rId6"/>
    <p:sldId id="382" r:id="rId7"/>
    <p:sldId id="380" r:id="rId8"/>
    <p:sldId id="381" r:id="rId9"/>
    <p:sldId id="383" r:id="rId10"/>
    <p:sldId id="272" r:id="rId11"/>
    <p:sldId id="271" r:id="rId12"/>
    <p:sldId id="263" r:id="rId13"/>
    <p:sldId id="279" r:id="rId14"/>
    <p:sldId id="280" r:id="rId15"/>
    <p:sldId id="281" r:id="rId16"/>
    <p:sldId id="273" r:id="rId17"/>
    <p:sldId id="276" r:id="rId18"/>
    <p:sldId id="275" r:id="rId19"/>
    <p:sldId id="282" r:id="rId20"/>
    <p:sldId id="283" r:id="rId21"/>
    <p:sldId id="288" r:id="rId22"/>
    <p:sldId id="274" r:id="rId23"/>
    <p:sldId id="284" r:id="rId24"/>
    <p:sldId id="285" r:id="rId25"/>
    <p:sldId id="286" r:id="rId26"/>
    <p:sldId id="287" r:id="rId27"/>
    <p:sldId id="289" r:id="rId28"/>
    <p:sldId id="290" r:id="rId29"/>
    <p:sldId id="295" r:id="rId30"/>
    <p:sldId id="291" r:id="rId31"/>
    <p:sldId id="292" r:id="rId32"/>
    <p:sldId id="293" r:id="rId33"/>
    <p:sldId id="294" r:id="rId34"/>
    <p:sldId id="386" r:id="rId35"/>
    <p:sldId id="387" r:id="rId36"/>
    <p:sldId id="384"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37DF1-F3E3-45BB-B211-D42599747D60}" v="1" dt="2026-04-23T11:58:49.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2938" autoAdjust="0"/>
  </p:normalViewPr>
  <p:slideViewPr>
    <p:cSldViewPr snapToGrid="0">
      <p:cViewPr varScale="1">
        <p:scale>
          <a:sx n="97" d="100"/>
          <a:sy n="97" d="100"/>
        </p:scale>
        <p:origin x="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Handgraaf" userId="49bd6c8c-93fa-46f8-9618-a16a91b3a2cd" providerId="ADAL" clId="{8C0EE1C5-1C3C-4324-A393-45F640EAD41E}"/>
    <pc:docChg chg="addSld delSld modSld">
      <pc:chgData name="Simon Handgraaf" userId="49bd6c8c-93fa-46f8-9618-a16a91b3a2cd" providerId="ADAL" clId="{8C0EE1C5-1C3C-4324-A393-45F640EAD41E}" dt="2026-04-23T11:58:49.785" v="1"/>
      <pc:docMkLst>
        <pc:docMk/>
      </pc:docMkLst>
      <pc:sldChg chg="add del">
        <pc:chgData name="Simon Handgraaf" userId="49bd6c8c-93fa-46f8-9618-a16a91b3a2cd" providerId="ADAL" clId="{8C0EE1C5-1C3C-4324-A393-45F640EAD41E}" dt="2026-04-23T11:58:49.785" v="1"/>
        <pc:sldMkLst>
          <pc:docMk/>
          <pc:sldMk cId="244028396" sldId="263"/>
        </pc:sldMkLst>
      </pc:sldChg>
      <pc:sldChg chg="add del">
        <pc:chgData name="Simon Handgraaf" userId="49bd6c8c-93fa-46f8-9618-a16a91b3a2cd" providerId="ADAL" clId="{8C0EE1C5-1C3C-4324-A393-45F640EAD41E}" dt="2026-04-23T11:58:49.785" v="1"/>
        <pc:sldMkLst>
          <pc:docMk/>
          <pc:sldMk cId="2188622970" sldId="271"/>
        </pc:sldMkLst>
      </pc:sldChg>
      <pc:sldChg chg="add del">
        <pc:chgData name="Simon Handgraaf" userId="49bd6c8c-93fa-46f8-9618-a16a91b3a2cd" providerId="ADAL" clId="{8C0EE1C5-1C3C-4324-A393-45F640EAD41E}" dt="2026-04-23T11:58:49.785" v="1"/>
        <pc:sldMkLst>
          <pc:docMk/>
          <pc:sldMk cId="3755953538" sldId="272"/>
        </pc:sldMkLst>
      </pc:sldChg>
      <pc:sldChg chg="add del">
        <pc:chgData name="Simon Handgraaf" userId="49bd6c8c-93fa-46f8-9618-a16a91b3a2cd" providerId="ADAL" clId="{8C0EE1C5-1C3C-4324-A393-45F640EAD41E}" dt="2026-04-23T11:58:49.785" v="1"/>
        <pc:sldMkLst>
          <pc:docMk/>
          <pc:sldMk cId="705461441" sldId="273"/>
        </pc:sldMkLst>
      </pc:sldChg>
      <pc:sldChg chg="add del">
        <pc:chgData name="Simon Handgraaf" userId="49bd6c8c-93fa-46f8-9618-a16a91b3a2cd" providerId="ADAL" clId="{8C0EE1C5-1C3C-4324-A393-45F640EAD41E}" dt="2026-04-23T11:58:49.785" v="1"/>
        <pc:sldMkLst>
          <pc:docMk/>
          <pc:sldMk cId="3537248623" sldId="274"/>
        </pc:sldMkLst>
      </pc:sldChg>
      <pc:sldChg chg="add del">
        <pc:chgData name="Simon Handgraaf" userId="49bd6c8c-93fa-46f8-9618-a16a91b3a2cd" providerId="ADAL" clId="{8C0EE1C5-1C3C-4324-A393-45F640EAD41E}" dt="2026-04-23T11:58:49.785" v="1"/>
        <pc:sldMkLst>
          <pc:docMk/>
          <pc:sldMk cId="3265245717" sldId="275"/>
        </pc:sldMkLst>
      </pc:sldChg>
      <pc:sldChg chg="add del">
        <pc:chgData name="Simon Handgraaf" userId="49bd6c8c-93fa-46f8-9618-a16a91b3a2cd" providerId="ADAL" clId="{8C0EE1C5-1C3C-4324-A393-45F640EAD41E}" dt="2026-04-23T11:58:49.785" v="1"/>
        <pc:sldMkLst>
          <pc:docMk/>
          <pc:sldMk cId="587799447" sldId="276"/>
        </pc:sldMkLst>
      </pc:sldChg>
      <pc:sldChg chg="add del">
        <pc:chgData name="Simon Handgraaf" userId="49bd6c8c-93fa-46f8-9618-a16a91b3a2cd" providerId="ADAL" clId="{8C0EE1C5-1C3C-4324-A393-45F640EAD41E}" dt="2026-04-23T11:58:49.785" v="1"/>
        <pc:sldMkLst>
          <pc:docMk/>
          <pc:sldMk cId="266366106" sldId="279"/>
        </pc:sldMkLst>
      </pc:sldChg>
      <pc:sldChg chg="add del">
        <pc:chgData name="Simon Handgraaf" userId="49bd6c8c-93fa-46f8-9618-a16a91b3a2cd" providerId="ADAL" clId="{8C0EE1C5-1C3C-4324-A393-45F640EAD41E}" dt="2026-04-23T11:58:49.785" v="1"/>
        <pc:sldMkLst>
          <pc:docMk/>
          <pc:sldMk cId="1590071774" sldId="280"/>
        </pc:sldMkLst>
      </pc:sldChg>
      <pc:sldChg chg="add del">
        <pc:chgData name="Simon Handgraaf" userId="49bd6c8c-93fa-46f8-9618-a16a91b3a2cd" providerId="ADAL" clId="{8C0EE1C5-1C3C-4324-A393-45F640EAD41E}" dt="2026-04-23T11:58:49.785" v="1"/>
        <pc:sldMkLst>
          <pc:docMk/>
          <pc:sldMk cId="1988936230" sldId="281"/>
        </pc:sldMkLst>
      </pc:sldChg>
      <pc:sldChg chg="add del">
        <pc:chgData name="Simon Handgraaf" userId="49bd6c8c-93fa-46f8-9618-a16a91b3a2cd" providerId="ADAL" clId="{8C0EE1C5-1C3C-4324-A393-45F640EAD41E}" dt="2026-04-23T11:58:49.785" v="1"/>
        <pc:sldMkLst>
          <pc:docMk/>
          <pc:sldMk cId="2226106147" sldId="282"/>
        </pc:sldMkLst>
      </pc:sldChg>
      <pc:sldChg chg="add del">
        <pc:chgData name="Simon Handgraaf" userId="49bd6c8c-93fa-46f8-9618-a16a91b3a2cd" providerId="ADAL" clId="{8C0EE1C5-1C3C-4324-A393-45F640EAD41E}" dt="2026-04-23T11:58:49.785" v="1"/>
        <pc:sldMkLst>
          <pc:docMk/>
          <pc:sldMk cId="2406325524" sldId="283"/>
        </pc:sldMkLst>
      </pc:sldChg>
      <pc:sldChg chg="add del">
        <pc:chgData name="Simon Handgraaf" userId="49bd6c8c-93fa-46f8-9618-a16a91b3a2cd" providerId="ADAL" clId="{8C0EE1C5-1C3C-4324-A393-45F640EAD41E}" dt="2026-04-23T11:58:49.785" v="1"/>
        <pc:sldMkLst>
          <pc:docMk/>
          <pc:sldMk cId="849847615" sldId="284"/>
        </pc:sldMkLst>
      </pc:sldChg>
      <pc:sldChg chg="add del">
        <pc:chgData name="Simon Handgraaf" userId="49bd6c8c-93fa-46f8-9618-a16a91b3a2cd" providerId="ADAL" clId="{8C0EE1C5-1C3C-4324-A393-45F640EAD41E}" dt="2026-04-23T11:58:49.785" v="1"/>
        <pc:sldMkLst>
          <pc:docMk/>
          <pc:sldMk cId="3576501893" sldId="285"/>
        </pc:sldMkLst>
      </pc:sldChg>
      <pc:sldChg chg="add del">
        <pc:chgData name="Simon Handgraaf" userId="49bd6c8c-93fa-46f8-9618-a16a91b3a2cd" providerId="ADAL" clId="{8C0EE1C5-1C3C-4324-A393-45F640EAD41E}" dt="2026-04-23T11:58:49.785" v="1"/>
        <pc:sldMkLst>
          <pc:docMk/>
          <pc:sldMk cId="2568587372" sldId="286"/>
        </pc:sldMkLst>
      </pc:sldChg>
      <pc:sldChg chg="add del">
        <pc:chgData name="Simon Handgraaf" userId="49bd6c8c-93fa-46f8-9618-a16a91b3a2cd" providerId="ADAL" clId="{8C0EE1C5-1C3C-4324-A393-45F640EAD41E}" dt="2026-04-23T11:58:49.785" v="1"/>
        <pc:sldMkLst>
          <pc:docMk/>
          <pc:sldMk cId="1663172945" sldId="287"/>
        </pc:sldMkLst>
      </pc:sldChg>
      <pc:sldChg chg="add del">
        <pc:chgData name="Simon Handgraaf" userId="49bd6c8c-93fa-46f8-9618-a16a91b3a2cd" providerId="ADAL" clId="{8C0EE1C5-1C3C-4324-A393-45F640EAD41E}" dt="2026-04-23T11:58:49.785" v="1"/>
        <pc:sldMkLst>
          <pc:docMk/>
          <pc:sldMk cId="1664857037" sldId="288"/>
        </pc:sldMkLst>
      </pc:sldChg>
      <pc:sldChg chg="add del">
        <pc:chgData name="Simon Handgraaf" userId="49bd6c8c-93fa-46f8-9618-a16a91b3a2cd" providerId="ADAL" clId="{8C0EE1C5-1C3C-4324-A393-45F640EAD41E}" dt="2026-04-23T11:58:49.785" v="1"/>
        <pc:sldMkLst>
          <pc:docMk/>
          <pc:sldMk cId="2196393508" sldId="289"/>
        </pc:sldMkLst>
      </pc:sldChg>
      <pc:sldChg chg="add del">
        <pc:chgData name="Simon Handgraaf" userId="49bd6c8c-93fa-46f8-9618-a16a91b3a2cd" providerId="ADAL" clId="{8C0EE1C5-1C3C-4324-A393-45F640EAD41E}" dt="2026-04-23T11:58:49.785" v="1"/>
        <pc:sldMkLst>
          <pc:docMk/>
          <pc:sldMk cId="904883501" sldId="290"/>
        </pc:sldMkLst>
      </pc:sldChg>
      <pc:sldChg chg="add del">
        <pc:chgData name="Simon Handgraaf" userId="49bd6c8c-93fa-46f8-9618-a16a91b3a2cd" providerId="ADAL" clId="{8C0EE1C5-1C3C-4324-A393-45F640EAD41E}" dt="2026-04-23T11:58:49.785" v="1"/>
        <pc:sldMkLst>
          <pc:docMk/>
          <pc:sldMk cId="3527932444" sldId="291"/>
        </pc:sldMkLst>
      </pc:sldChg>
      <pc:sldChg chg="add del">
        <pc:chgData name="Simon Handgraaf" userId="49bd6c8c-93fa-46f8-9618-a16a91b3a2cd" providerId="ADAL" clId="{8C0EE1C5-1C3C-4324-A393-45F640EAD41E}" dt="2026-04-23T11:58:49.785" v="1"/>
        <pc:sldMkLst>
          <pc:docMk/>
          <pc:sldMk cId="4062895685" sldId="292"/>
        </pc:sldMkLst>
      </pc:sldChg>
      <pc:sldChg chg="add del">
        <pc:chgData name="Simon Handgraaf" userId="49bd6c8c-93fa-46f8-9618-a16a91b3a2cd" providerId="ADAL" clId="{8C0EE1C5-1C3C-4324-A393-45F640EAD41E}" dt="2026-04-23T11:58:49.785" v="1"/>
        <pc:sldMkLst>
          <pc:docMk/>
          <pc:sldMk cId="3037950195" sldId="293"/>
        </pc:sldMkLst>
      </pc:sldChg>
      <pc:sldChg chg="add del">
        <pc:chgData name="Simon Handgraaf" userId="49bd6c8c-93fa-46f8-9618-a16a91b3a2cd" providerId="ADAL" clId="{8C0EE1C5-1C3C-4324-A393-45F640EAD41E}" dt="2026-04-23T11:58:49.785" v="1"/>
        <pc:sldMkLst>
          <pc:docMk/>
          <pc:sldMk cId="1600954765" sldId="294"/>
        </pc:sldMkLst>
      </pc:sldChg>
      <pc:sldChg chg="add del">
        <pc:chgData name="Simon Handgraaf" userId="49bd6c8c-93fa-46f8-9618-a16a91b3a2cd" providerId="ADAL" clId="{8C0EE1C5-1C3C-4324-A393-45F640EAD41E}" dt="2026-04-23T11:58:49.785" v="1"/>
        <pc:sldMkLst>
          <pc:docMk/>
          <pc:sldMk cId="3550155535" sldId="295"/>
        </pc:sldMkLst>
      </pc:sldChg>
      <pc:sldMasterChg chg="delSldLayout">
        <pc:chgData name="Simon Handgraaf" userId="49bd6c8c-93fa-46f8-9618-a16a91b3a2cd" providerId="ADAL" clId="{8C0EE1C5-1C3C-4324-A393-45F640EAD41E}" dt="2026-04-23T11:58:41.746" v="0" actId="47"/>
        <pc:sldMasterMkLst>
          <pc:docMk/>
          <pc:sldMasterMk cId="1853722866" sldId="2147483648"/>
        </pc:sldMasterMkLst>
        <pc:sldLayoutChg chg="del">
          <pc:chgData name="Simon Handgraaf" userId="49bd6c8c-93fa-46f8-9618-a16a91b3a2cd" providerId="ADAL" clId="{8C0EE1C5-1C3C-4324-A393-45F640EAD41E}" dt="2026-04-23T11:58:41.746" v="0" actId="47"/>
          <pc:sldLayoutMkLst>
            <pc:docMk/>
            <pc:sldMasterMk cId="1853722866" sldId="2147483648"/>
            <pc:sldLayoutMk cId="658019806" sldId="2147483660"/>
          </pc:sldLayoutMkLst>
        </pc:sldLayoutChg>
        <pc:sldLayoutChg chg="del">
          <pc:chgData name="Simon Handgraaf" userId="49bd6c8c-93fa-46f8-9618-a16a91b3a2cd" providerId="ADAL" clId="{8C0EE1C5-1C3C-4324-A393-45F640EAD41E}" dt="2026-04-23T11:58:41.746" v="0" actId="47"/>
          <pc:sldLayoutMkLst>
            <pc:docMk/>
            <pc:sldMasterMk cId="1853722866" sldId="2147483648"/>
            <pc:sldLayoutMk cId="611216879"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FFA6F-4565-45B8-B7FA-B7DCFAF608C9}" type="datetimeFigureOut">
              <a:rPr lang="nl-NL" smtClean="0"/>
              <a:t>23-4-2026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C9F60-36F2-4498-B8D7-2BB8E6A9F9D6}" type="slidenum">
              <a:rPr lang="nl-NL" smtClean="0"/>
              <a:t>‹nr.›</a:t>
            </a:fld>
            <a:endParaRPr lang="nl-NL"/>
          </a:p>
        </p:txBody>
      </p:sp>
    </p:spTree>
    <p:extLst>
      <p:ext uri="{BB962C8B-B14F-4D97-AF65-F5344CB8AC3E}">
        <p14:creationId xmlns:p14="http://schemas.microsoft.com/office/powerpoint/2010/main" val="229654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Openingssheet Wouter voor introductie / welkomstwoord, er wordt opgenomen, instructies over vragen stellen in de chat, enz.</a:t>
            </a:r>
          </a:p>
          <a:p>
            <a:endParaRPr lang="nl-NL" dirty="0"/>
          </a:p>
          <a:p>
            <a:r>
              <a:rPr lang="nl-NL" dirty="0"/>
              <a:t>Jelmer stelt zich voor</a:t>
            </a:r>
          </a:p>
        </p:txBody>
      </p:sp>
      <p:sp>
        <p:nvSpPr>
          <p:cNvPr id="4" name="Tijdelijke aanduiding voor dianummer 3"/>
          <p:cNvSpPr>
            <a:spLocks noGrp="1"/>
          </p:cNvSpPr>
          <p:nvPr>
            <p:ph type="sldNum" sz="quarter" idx="5"/>
          </p:nvPr>
        </p:nvSpPr>
        <p:spPr/>
        <p:txBody>
          <a:bodyPr/>
          <a:lstStyle/>
          <a:p>
            <a:fld id="{661C9F60-36F2-4498-B8D7-2BB8E6A9F9D6}" type="slidenum">
              <a:rPr lang="nl-NL" smtClean="0"/>
              <a:t>2</a:t>
            </a:fld>
            <a:endParaRPr lang="nl-NL"/>
          </a:p>
        </p:txBody>
      </p:sp>
    </p:spTree>
    <p:extLst>
      <p:ext uri="{BB962C8B-B14F-4D97-AF65-F5344CB8AC3E}">
        <p14:creationId xmlns:p14="http://schemas.microsoft.com/office/powerpoint/2010/main" val="1248697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57C29-B66E-D76C-41C1-13FE71B94D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E9BE4D-D8F3-715F-6218-6A893F7D42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89B878F-9D50-DC40-CC96-DF09A74170D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46345C1-ED88-3CBC-A49C-C3A16D6F6E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01D93-2011-454A-9E89-BFE5F33C00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68AEE-25AB-E915-7374-3B6D7D04EE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6711C0-8A52-5207-726F-3FD05FF7237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CC32E4-A04F-FEF8-2FA1-CD5DA6E2412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6C01448-A707-21A0-B0B8-F6C7E837B9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01D93-2011-454A-9E89-BFE5F33C00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55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2F35-8630-F705-7D9B-F90FAADE84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7BE18DC-888C-45CC-3D11-F002069FE48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D16B1A2-CF8A-093D-2079-A7B16825171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FD1D441-716E-9077-1FEE-D9A123A504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01D93-2011-454A-9E89-BFE5F33C00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52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de Bouwsteen?</a:t>
            </a:r>
          </a:p>
          <a:p>
            <a:endParaRPr lang="nl-NL" dirty="0"/>
          </a:p>
          <a:p>
            <a:r>
              <a:rPr lang="nl-NL" dirty="0"/>
              <a:t>Gebruiksaanwijzing: hoe lezen? Hoe gebruiken? Kun je zomaar een willekeurige regel in je Omgevingsplan opnemen?</a:t>
            </a:r>
          </a:p>
          <a:p>
            <a:endParaRPr lang="nl-NL" dirty="0"/>
          </a:p>
          <a:p>
            <a:r>
              <a:rPr lang="nl-NL" dirty="0"/>
              <a:t>Voorbeelden</a:t>
            </a:r>
          </a:p>
          <a:p>
            <a:endParaRPr lang="nl-NL" dirty="0"/>
          </a:p>
          <a:p>
            <a:r>
              <a:rPr lang="nl-NL" dirty="0"/>
              <a:t>Monica over Roadshow</a:t>
            </a:r>
          </a:p>
          <a:p>
            <a:endParaRPr lang="nl-NL" dirty="0"/>
          </a:p>
          <a:p>
            <a:r>
              <a:rPr lang="nl-NL" dirty="0"/>
              <a:t>Tot slot Q&amp;A</a:t>
            </a:r>
          </a:p>
          <a:p>
            <a:endParaRPr lang="nl-NL" dirty="0"/>
          </a:p>
          <a:p>
            <a:r>
              <a:rPr lang="nl-NL" dirty="0"/>
              <a:t>Maar we beginnen met de aanleiding en klein stukje proces</a:t>
            </a:r>
          </a:p>
        </p:txBody>
      </p:sp>
      <p:sp>
        <p:nvSpPr>
          <p:cNvPr id="4" name="Tijdelijke aanduiding voor dianummer 3"/>
          <p:cNvSpPr>
            <a:spLocks noGrp="1"/>
          </p:cNvSpPr>
          <p:nvPr>
            <p:ph type="sldNum" sz="quarter" idx="5"/>
          </p:nvPr>
        </p:nvSpPr>
        <p:spPr/>
        <p:txBody>
          <a:bodyPr/>
          <a:lstStyle/>
          <a:p>
            <a:fld id="{661C9F60-36F2-4498-B8D7-2BB8E6A9F9D6}" type="slidenum">
              <a:rPr lang="nl-NL" smtClean="0"/>
              <a:t>3</a:t>
            </a:fld>
            <a:endParaRPr lang="nl-NL"/>
          </a:p>
        </p:txBody>
      </p:sp>
    </p:spTree>
    <p:extLst>
      <p:ext uri="{BB962C8B-B14F-4D97-AF65-F5344CB8AC3E}">
        <p14:creationId xmlns:p14="http://schemas.microsoft.com/office/powerpoint/2010/main" val="348037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Ow van kracht</a:t>
            </a:r>
          </a:p>
          <a:p>
            <a:endParaRPr lang="nl-NL" dirty="0"/>
          </a:p>
          <a:p>
            <a:r>
              <a:rPr lang="nl-NL" dirty="0"/>
              <a:t>Gemeenten kregen de bruidsschat: voormalige Rijksregels uit bijvoorbeeld Activiteitenbesluit en Besluit lozingen afvalwater huishoudens</a:t>
            </a:r>
          </a:p>
          <a:p>
            <a:endParaRPr lang="nl-NL" dirty="0"/>
          </a:p>
          <a:p>
            <a:r>
              <a:rPr lang="nl-NL" dirty="0"/>
              <a:t>Ook meer deregulering:</a:t>
            </a:r>
          </a:p>
          <a:p>
            <a:pPr marL="171450" indent="-171450">
              <a:buFont typeface="Arial" panose="020B0604020202020204" pitchFamily="34" charset="0"/>
              <a:buChar char="•"/>
            </a:pPr>
            <a:r>
              <a:rPr lang="nl-NL" dirty="0"/>
              <a:t>Deregulering van regels voor lozingen in de riolering, bodem en op het oppervlaktewater; </a:t>
            </a:r>
          </a:p>
          <a:p>
            <a:pPr marL="171450" indent="-171450">
              <a:buFont typeface="Arial" panose="020B0604020202020204" pitchFamily="34" charset="0"/>
              <a:buChar char="•"/>
            </a:pPr>
            <a:r>
              <a:rPr lang="nl-NL" dirty="0"/>
              <a:t>Deregulering van regels voor bouwen (aansluiten op de riolering); </a:t>
            </a:r>
          </a:p>
          <a:p>
            <a:pPr marL="171450" indent="-171450">
              <a:buFont typeface="Arial" panose="020B0604020202020204" pitchFamily="34" charset="0"/>
              <a:buChar char="•"/>
            </a:pPr>
            <a:r>
              <a:rPr lang="nl-NL" dirty="0"/>
              <a:t>Het vervallen van de goedkeuringsbevoegdheid van de provincie voor de gemeentelijke zorgplicht afvalwater in het buitengebied; </a:t>
            </a:r>
          </a:p>
          <a:p>
            <a:pPr marL="171450" indent="-171450">
              <a:buFont typeface="Arial" panose="020B0604020202020204" pitchFamily="34" charset="0"/>
              <a:buChar char="•"/>
            </a:pPr>
            <a:r>
              <a:rPr lang="nl-NL" dirty="0"/>
              <a:t>Het vervallen van de wettelijke planverplichting van het Gemeentelijk Rioleringsplan (GRP). Wel zullen de meeste gemeenten een (onverplicht) Water- en rioleringsprogramma willen opstellen. </a:t>
            </a:r>
          </a:p>
          <a:p>
            <a:pPr marL="171450" indent="-171450">
              <a:buFont typeface="Arial" panose="020B0604020202020204" pitchFamily="34" charset="0"/>
              <a:buChar char="•"/>
            </a:pPr>
            <a:endParaRPr lang="nl-NL" dirty="0"/>
          </a:p>
          <a:p>
            <a:r>
              <a:rPr lang="nl-NL" dirty="0"/>
              <a:t>Kortom: brengt meer beleidsvrijheid met zich mee</a:t>
            </a:r>
          </a:p>
          <a:p>
            <a:endParaRPr lang="nl-NL" dirty="0"/>
          </a:p>
          <a:p>
            <a:r>
              <a:rPr lang="nl-NL" dirty="0"/>
              <a:t>Behoefte aan sturing vanwege grote opgaven: klimaatverandering, waterkwaliteit, bouwopgaven</a:t>
            </a:r>
          </a:p>
          <a:p>
            <a:endParaRPr lang="nl-NL" dirty="0"/>
          </a:p>
          <a:p>
            <a:r>
              <a:rPr lang="nl-NL" dirty="0"/>
              <a:t>Kans om te uniformeren en harmoniseren</a:t>
            </a:r>
          </a:p>
          <a:p>
            <a:r>
              <a:rPr lang="nl-NL" dirty="0"/>
              <a:t>OF: bedreiging als je NIET samenwerkt</a:t>
            </a:r>
          </a:p>
        </p:txBody>
      </p:sp>
      <p:sp>
        <p:nvSpPr>
          <p:cNvPr id="4" name="Tijdelijke aanduiding voor dianummer 3"/>
          <p:cNvSpPr>
            <a:spLocks noGrp="1"/>
          </p:cNvSpPr>
          <p:nvPr>
            <p:ph type="sldNum" sz="quarter" idx="5"/>
          </p:nvPr>
        </p:nvSpPr>
        <p:spPr/>
        <p:txBody>
          <a:bodyPr/>
          <a:lstStyle/>
          <a:p>
            <a:fld id="{661C9F60-36F2-4498-B8D7-2BB8E6A9F9D6}" type="slidenum">
              <a:rPr lang="nl-NL" smtClean="0"/>
              <a:t>4</a:t>
            </a:fld>
            <a:endParaRPr lang="nl-NL"/>
          </a:p>
        </p:txBody>
      </p:sp>
    </p:spTree>
    <p:extLst>
      <p:ext uri="{BB962C8B-B14F-4D97-AF65-F5344CB8AC3E}">
        <p14:creationId xmlns:p14="http://schemas.microsoft.com/office/powerpoint/2010/main" val="211677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Vier sessies, begonnen december 2024, laatste januari 2026</a:t>
            </a:r>
          </a:p>
          <a:p>
            <a:endParaRPr lang="nl-NL" dirty="0"/>
          </a:p>
          <a:p>
            <a:r>
              <a:rPr lang="nl-NL" dirty="0"/>
              <a:t>inhoudelijk voorbereid door FLO Legal, vaak met huiswerk voor de deelnemers</a:t>
            </a:r>
          </a:p>
          <a:p>
            <a:endParaRPr lang="nl-NL" dirty="0"/>
          </a:p>
          <a:p>
            <a:r>
              <a:rPr lang="nl-NL" dirty="0"/>
              <a:t>Totaal rond de 40 verschillende personen: veel kennis en kunde</a:t>
            </a:r>
          </a:p>
          <a:p>
            <a:endParaRPr lang="nl-NL" dirty="0"/>
          </a:p>
          <a:p>
            <a:r>
              <a:rPr lang="nl-NL" dirty="0"/>
              <a:t>En natuurlijk gemeenten (inhoud en RO)</a:t>
            </a:r>
          </a:p>
          <a:p>
            <a:endParaRPr lang="nl-NL" dirty="0"/>
          </a:p>
          <a:p>
            <a:r>
              <a:rPr lang="nl-NL" dirty="0"/>
              <a:t>Dit wil je niet alleen doen</a:t>
            </a:r>
          </a:p>
          <a:p>
            <a:endParaRPr lang="nl-NL" dirty="0"/>
          </a:p>
          <a:p>
            <a:r>
              <a:rPr lang="nl-NL" dirty="0"/>
              <a:t>Heel mooi stukje samenwerking</a:t>
            </a:r>
          </a:p>
          <a:p>
            <a:endParaRPr lang="nl-NL" dirty="0"/>
          </a:p>
          <a:p>
            <a:r>
              <a:rPr lang="nl-NL" dirty="0"/>
              <a:t>Jelmer geeft woord aan Simon</a:t>
            </a:r>
          </a:p>
        </p:txBody>
      </p:sp>
      <p:sp>
        <p:nvSpPr>
          <p:cNvPr id="4" name="Tijdelijke aanduiding voor dianummer 3"/>
          <p:cNvSpPr>
            <a:spLocks noGrp="1"/>
          </p:cNvSpPr>
          <p:nvPr>
            <p:ph type="sldNum" sz="quarter" idx="5"/>
          </p:nvPr>
        </p:nvSpPr>
        <p:spPr/>
        <p:txBody>
          <a:bodyPr/>
          <a:lstStyle/>
          <a:p>
            <a:fld id="{661C9F60-36F2-4498-B8D7-2BB8E6A9F9D6}" type="slidenum">
              <a:rPr lang="nl-NL" smtClean="0"/>
              <a:t>5</a:t>
            </a:fld>
            <a:endParaRPr lang="nl-NL"/>
          </a:p>
        </p:txBody>
      </p:sp>
    </p:spTree>
    <p:extLst>
      <p:ext uri="{BB962C8B-B14F-4D97-AF65-F5344CB8AC3E}">
        <p14:creationId xmlns:p14="http://schemas.microsoft.com/office/powerpoint/2010/main" val="262203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01D93-2011-454A-9E89-BFE5F33C00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78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01D93-2011-454A-9E89-BFE5F33C00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68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A023D-5D30-5430-89C9-C9E41ACA0B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226D67-7D20-3761-C0C3-EFB2F8FB8B9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9FD57A-7EE7-BEB5-0FB7-A086A284E9E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F0275FD-6A6C-029A-C47A-99B65BA535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01D93-2011-454A-9E89-BFE5F33C00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54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76E8E-DA2A-FD5C-4E59-896D0F5613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2060F9-A44E-46DA-01BB-7803D2FFD38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85328F-8DA1-7615-C72B-6A709DB0E06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10D91AA-CC34-105B-41E6-786CB4C027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01D93-2011-454A-9E89-BFE5F33C00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09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8593-989D-5464-95A9-A9504E0267D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9A22D0-C7AE-9B0E-6299-6F4A9D40165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7032AA4-D691-F2B2-A52F-3A41B63909E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5045FE6-21FE-7BC0-8E9C-D560F41E66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01D93-2011-454A-9E89-BFE5F33C00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16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D039E-1258-6BBF-B6F6-B523BC179D0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DB902A-9AAB-91B7-8F08-757B3C0378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FDB2C64-CCEA-D400-6D71-4774D746C286}"/>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5" name="Tijdelijke aanduiding voor voettekst 4">
            <a:extLst>
              <a:ext uri="{FF2B5EF4-FFF2-40B4-BE49-F238E27FC236}">
                <a16:creationId xmlns:a16="http://schemas.microsoft.com/office/drawing/2014/main" id="{F7047B80-216D-74B8-D45D-A2A843F2F3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2BB04D-7E65-A724-2EFC-EC32D2319B68}"/>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391895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9AA35-FD08-0B3D-7D95-7FDCD1FE0A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2D98571-6A93-5A4D-57E7-1FBA93A89A2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209E60-EC48-1125-D653-010B09258AD9}"/>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5" name="Tijdelijke aanduiding voor voettekst 4">
            <a:extLst>
              <a:ext uri="{FF2B5EF4-FFF2-40B4-BE49-F238E27FC236}">
                <a16:creationId xmlns:a16="http://schemas.microsoft.com/office/drawing/2014/main" id="{3679DC99-6D12-A088-303E-8D94EAD4A4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734E5A-2E6A-8579-AB5A-1E14BE3A4A75}"/>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120191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D8DE89-3CD2-7071-766E-49A12E2A5E3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FB69E35-8E9A-9AE0-04A6-2947A2A8239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CDF655-B11A-6590-B9F2-AE46FABBFF7E}"/>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5" name="Tijdelijke aanduiding voor voettekst 4">
            <a:extLst>
              <a:ext uri="{FF2B5EF4-FFF2-40B4-BE49-F238E27FC236}">
                <a16:creationId xmlns:a16="http://schemas.microsoft.com/office/drawing/2014/main" id="{E3259090-B736-AFD4-EBB1-2373832581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A3E3A5-83A1-BBE5-B3B5-C4B9612E32B8}"/>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296373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47B5A1-9251-6DFD-CD1F-446C85DA0820}"/>
              </a:ext>
            </a:extLst>
          </p:cNvPr>
          <p:cNvSpPr/>
          <p:nvPr userDrawn="1"/>
        </p:nvSpPr>
        <p:spPr>
          <a:xfrm>
            <a:off x="2" y="1"/>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32"/>
          </a:p>
        </p:txBody>
      </p:sp>
      <p:sp>
        <p:nvSpPr>
          <p:cNvPr id="9" name="Tijdelijke aanduiding voor afbeelding 8">
            <a:extLst>
              <a:ext uri="{FF2B5EF4-FFF2-40B4-BE49-F238E27FC236}">
                <a16:creationId xmlns:a16="http://schemas.microsoft.com/office/drawing/2014/main" id="{71FA78ED-B253-34F2-DD9D-FE852F10E758}"/>
              </a:ext>
            </a:extLst>
          </p:cNvPr>
          <p:cNvSpPr>
            <a:spLocks noGrp="1"/>
          </p:cNvSpPr>
          <p:nvPr>
            <p:ph type="pic" sz="quarter" idx="13"/>
          </p:nvPr>
        </p:nvSpPr>
        <p:spPr>
          <a:xfrm>
            <a:off x="0" y="0"/>
            <a:ext cx="12192000" cy="5700416"/>
          </a:xfrm>
        </p:spPr>
        <p:txBody>
          <a:bodyPr/>
          <a:lstStyle/>
          <a:p>
            <a:r>
              <a:rPr lang="nl-NL"/>
              <a:t>Klik op het pictogram als u een afbeelding wilt toevoegen</a:t>
            </a:r>
            <a:endParaRPr lang="nl-NL" dirty="0"/>
          </a:p>
        </p:txBody>
      </p:sp>
      <p:sp>
        <p:nvSpPr>
          <p:cNvPr id="2" name="Title 1"/>
          <p:cNvSpPr>
            <a:spLocks noGrp="1"/>
          </p:cNvSpPr>
          <p:nvPr>
            <p:ph type="ctrTitle"/>
          </p:nvPr>
        </p:nvSpPr>
        <p:spPr>
          <a:xfrm>
            <a:off x="1524000" y="1122363"/>
            <a:ext cx="9144000" cy="2387600"/>
          </a:xfrm>
        </p:spPr>
        <p:txBody>
          <a:bodyPr anchor="b">
            <a:normAutofit/>
          </a:bodyPr>
          <a:lstStyle>
            <a:lvl1pPr algn="ctr">
              <a:defRPr sz="4536" b="1">
                <a:solidFill>
                  <a:schemeClr val="bg2"/>
                </a:solidFill>
                <a:effectLst>
                  <a:outerShdw blurRad="50800" dist="38100" dir="2700000" algn="tl" rotWithShape="0">
                    <a:prstClr val="black">
                      <a:alpha val="40000"/>
                    </a:prst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524000" y="3602039"/>
            <a:ext cx="9144000" cy="1655762"/>
          </a:xfrm>
        </p:spPr>
        <p:txBody>
          <a:bodyPr>
            <a:normAutofit/>
          </a:bodyPr>
          <a:lstStyle>
            <a:lvl1pPr marL="0" indent="0" algn="ctr">
              <a:buNone/>
              <a:defRPr sz="2540">
                <a:solidFill>
                  <a:schemeClr val="bg2"/>
                </a:solidFill>
                <a:effectLst>
                  <a:outerShdw blurRad="50800" dist="38100" dir="2700000" algn="tl" rotWithShape="0">
                    <a:prstClr val="black">
                      <a:alpha val="40000"/>
                    </a:prstClr>
                  </a:outerShdw>
                </a:effectLst>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nl-NL"/>
              <a:t>Klikken om de ondertitelstijl van het model te bewerken</a:t>
            </a:r>
            <a:endParaRPr lang="en-US" dirty="0"/>
          </a:p>
        </p:txBody>
      </p:sp>
      <p:pic>
        <p:nvPicPr>
          <p:cNvPr id="11" name="Afbeelding 10">
            <a:extLst>
              <a:ext uri="{FF2B5EF4-FFF2-40B4-BE49-F238E27FC236}">
                <a16:creationId xmlns:a16="http://schemas.microsoft.com/office/drawing/2014/main" id="{40ECFD98-7E1A-D94C-77AA-D5A3A4C2E4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06538" y="5862231"/>
            <a:ext cx="3178924" cy="881354"/>
          </a:xfrm>
          <a:prstGeom prst="rect">
            <a:avLst/>
          </a:prstGeom>
        </p:spPr>
      </p:pic>
      <p:sp>
        <p:nvSpPr>
          <p:cNvPr id="5" name="Tekstvak 4">
            <a:extLst>
              <a:ext uri="{FF2B5EF4-FFF2-40B4-BE49-F238E27FC236}">
                <a16:creationId xmlns:a16="http://schemas.microsoft.com/office/drawing/2014/main" id="{6047FBE7-9A7A-5945-AB89-C4993015908E}"/>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Afbeelding</a:t>
            </a:r>
          </a:p>
          <a:p>
            <a:r>
              <a:rPr lang="nl-NL" sz="907" dirty="0"/>
              <a:t>Klik met de rechtermuistoets op de foto en kies voor </a:t>
            </a:r>
            <a:r>
              <a:rPr lang="nl-NL" sz="907" i="1" dirty="0"/>
              <a:t>Afbeelding wijzigen &gt; Dit apparaat </a:t>
            </a:r>
            <a:r>
              <a:rPr lang="nl-NL" sz="907" dirty="0"/>
              <a:t>om een andere foto te gebruiken. Er opent een Verkenner waar je kunt navigeren naar de juiste foto. Selecteer de gewenste foto. Via deze optie staat de foto automatisch op de juiste plek met de juiste afmetingen.</a:t>
            </a:r>
          </a:p>
        </p:txBody>
      </p:sp>
    </p:spTree>
    <p:extLst>
      <p:ext uri="{BB962C8B-B14F-4D97-AF65-F5344CB8AC3E}">
        <p14:creationId xmlns:p14="http://schemas.microsoft.com/office/powerpoint/2010/main" val="182017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6" name="Slide Number Placeholder 5"/>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8" name="Afbeelding 7" descr="Afbeelding met Kleurrijkheid, cirkel, Magenta, paars&#10;&#10;Automatisch gegenereerde beschrijving">
            <a:extLst>
              <a:ext uri="{FF2B5EF4-FFF2-40B4-BE49-F238E27FC236}">
                <a16:creationId xmlns:a16="http://schemas.microsoft.com/office/drawing/2014/main" id="{D4A12944-34B3-FDCF-1CDA-8C4F3561A4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4" name="Tekstvak 3">
            <a:extLst>
              <a:ext uri="{FF2B5EF4-FFF2-40B4-BE49-F238E27FC236}">
                <a16:creationId xmlns:a16="http://schemas.microsoft.com/office/drawing/2014/main" id="{DA659373-A154-B997-97F9-1840A880B75B}"/>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883670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_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8934D52-0C5A-68C9-E9D4-BE3E5E364D32}"/>
              </a:ext>
            </a:extLst>
          </p:cNvPr>
          <p:cNvSpPr/>
          <p:nvPr userDrawn="1"/>
        </p:nvSpPr>
        <p:spPr>
          <a:xfrm>
            <a:off x="2" y="2"/>
            <a:ext cx="12192000" cy="6162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32"/>
          </a:p>
        </p:txBody>
      </p:sp>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3" name="Content Placeholder 2"/>
          <p:cNvSpPr>
            <a:spLocks noGrp="1"/>
          </p:cNvSpPr>
          <p:nvPr>
            <p:ph idx="1"/>
          </p:nvPr>
        </p:nvSpPr>
        <p:spPr>
          <a:xfrm>
            <a:off x="363297" y="1825626"/>
            <a:ext cx="11433636" cy="43060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Footer Placeholder 4">
            <a:extLst>
              <a:ext uri="{FF2B5EF4-FFF2-40B4-BE49-F238E27FC236}">
                <a16:creationId xmlns:a16="http://schemas.microsoft.com/office/drawing/2014/main" id="{709F8338-52B2-B5C0-D3BD-76FAAD124216}"/>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12" name="Slide Number Placeholder 5">
            <a:extLst>
              <a:ext uri="{FF2B5EF4-FFF2-40B4-BE49-F238E27FC236}">
                <a16:creationId xmlns:a16="http://schemas.microsoft.com/office/drawing/2014/main" id="{443D950A-E5A1-7798-5619-3CAAC9BEC585}"/>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3" name="Afbeelding 12" descr="Afbeelding met Kleurrijkheid, cirkel, Magenta, paars&#10;&#10;Automatisch gegenereerde beschrijving">
            <a:extLst>
              <a:ext uri="{FF2B5EF4-FFF2-40B4-BE49-F238E27FC236}">
                <a16:creationId xmlns:a16="http://schemas.microsoft.com/office/drawing/2014/main" id="{64D9C53F-2A4E-9835-FCC2-D385A0B599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14" name="Tekstvak 13">
            <a:extLst>
              <a:ext uri="{FF2B5EF4-FFF2-40B4-BE49-F238E27FC236}">
                <a16:creationId xmlns:a16="http://schemas.microsoft.com/office/drawing/2014/main" id="{F7719ECB-3CA8-2EAB-0526-466D10CC3272}"/>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3347638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edia">
    <p:spTree>
      <p:nvGrpSpPr>
        <p:cNvPr id="1" name=""/>
        <p:cNvGrpSpPr/>
        <p:nvPr/>
      </p:nvGrpSpPr>
      <p:grpSpPr>
        <a:xfrm>
          <a:off x="0" y="0"/>
          <a:ext cx="0" cy="0"/>
          <a:chOff x="0" y="0"/>
          <a:chExt cx="0" cy="0"/>
        </a:xfrm>
      </p:grpSpPr>
      <p:pic>
        <p:nvPicPr>
          <p:cNvPr id="5" name="Afbeelding 4" descr="Afbeelding met cirkel, Kleurrijkheid, creativiteit&#10;&#10;Automatisch gegenereerde beschrijving">
            <a:extLst>
              <a:ext uri="{FF2B5EF4-FFF2-40B4-BE49-F238E27FC236}">
                <a16:creationId xmlns:a16="http://schemas.microsoft.com/office/drawing/2014/main" id="{8079537F-654E-A63C-3A49-06A594F7D0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112"/>
          <a:stretch/>
        </p:blipFill>
        <p:spPr>
          <a:xfrm>
            <a:off x="171495" y="419131"/>
            <a:ext cx="7064071" cy="643887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4536" b="1">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24000" y="3602039"/>
            <a:ext cx="9144000" cy="1655762"/>
          </a:xfrm>
        </p:spPr>
        <p:txBody>
          <a:bodyPr>
            <a:normAutofit/>
          </a:bodyPr>
          <a:lstStyle>
            <a:lvl1pPr marL="0" indent="0" algn="l">
              <a:buNone/>
              <a:defRPr sz="2540">
                <a:solidFill>
                  <a:schemeClr val="accent1"/>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nl-NL"/>
              <a:t>Klikken om de ondertitelstijl van het model te bewerken</a:t>
            </a:r>
            <a:endParaRPr lang="en-US" dirty="0"/>
          </a:p>
        </p:txBody>
      </p:sp>
      <p:pic>
        <p:nvPicPr>
          <p:cNvPr id="11" name="Afbeelding 10">
            <a:extLst>
              <a:ext uri="{FF2B5EF4-FFF2-40B4-BE49-F238E27FC236}">
                <a16:creationId xmlns:a16="http://schemas.microsoft.com/office/drawing/2014/main" id="{40ECFD98-7E1A-D94C-77AA-D5A3A4C2E4B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574575" y="6054334"/>
            <a:ext cx="2355898" cy="653171"/>
          </a:xfrm>
          <a:prstGeom prst="rect">
            <a:avLst/>
          </a:prstGeom>
        </p:spPr>
      </p:pic>
      <p:sp>
        <p:nvSpPr>
          <p:cNvPr id="4" name="Tekstvak 3">
            <a:extLst>
              <a:ext uri="{FF2B5EF4-FFF2-40B4-BE49-F238E27FC236}">
                <a16:creationId xmlns:a16="http://schemas.microsoft.com/office/drawing/2014/main" id="{7E75BB48-C5EC-7680-D622-8D4A5C7CF274}"/>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Sectie dia</a:t>
            </a:r>
          </a:p>
          <a:p>
            <a:r>
              <a:rPr lang="nl-NL" sz="907" dirty="0"/>
              <a:t>Gebruik deze dia om secties te maken in je presentatie.</a:t>
            </a:r>
          </a:p>
          <a:p>
            <a:endParaRPr lang="nl-NL" sz="907" dirty="0"/>
          </a:p>
        </p:txBody>
      </p:sp>
    </p:spTree>
    <p:extLst>
      <p:ext uri="{BB962C8B-B14F-4D97-AF65-F5344CB8AC3E}">
        <p14:creationId xmlns:p14="http://schemas.microsoft.com/office/powerpoint/2010/main" val="259207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3" name="Content Placeholder 2"/>
          <p:cNvSpPr>
            <a:spLocks noGrp="1"/>
          </p:cNvSpPr>
          <p:nvPr>
            <p:ph sz="half" idx="1"/>
          </p:nvPr>
        </p:nvSpPr>
        <p:spPr>
          <a:xfrm>
            <a:off x="363297" y="1825625"/>
            <a:ext cx="5388519"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06648" y="1825625"/>
            <a:ext cx="5388519"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a:extLst>
              <a:ext uri="{FF2B5EF4-FFF2-40B4-BE49-F238E27FC236}">
                <a16:creationId xmlns:a16="http://schemas.microsoft.com/office/drawing/2014/main" id="{23CE4F73-D76C-3A65-BB3D-403142A01094}"/>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10" name="Slide Number Placeholder 5">
            <a:extLst>
              <a:ext uri="{FF2B5EF4-FFF2-40B4-BE49-F238E27FC236}">
                <a16:creationId xmlns:a16="http://schemas.microsoft.com/office/drawing/2014/main" id="{0966AA43-5BEB-F852-F004-C6FED39243CD}"/>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1" name="Afbeelding 10" descr="Afbeelding met Kleurrijkheid, cirkel, Magenta, paars&#10;&#10;Automatisch gegenereerde beschrijving">
            <a:extLst>
              <a:ext uri="{FF2B5EF4-FFF2-40B4-BE49-F238E27FC236}">
                <a16:creationId xmlns:a16="http://schemas.microsoft.com/office/drawing/2014/main" id="{B6B406E4-FC03-46F6-54BE-D93A4256B8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12" name="Tekstvak 11">
            <a:extLst>
              <a:ext uri="{FF2B5EF4-FFF2-40B4-BE49-F238E27FC236}">
                <a16:creationId xmlns:a16="http://schemas.microsoft.com/office/drawing/2014/main" id="{CB3EB52D-816D-DF23-8E9D-BB6276EE9F7B}"/>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a:p>
            <a:endParaRPr lang="nl-NL" sz="907" dirty="0"/>
          </a:p>
        </p:txBody>
      </p:sp>
    </p:spTree>
    <p:extLst>
      <p:ext uri="{BB962C8B-B14F-4D97-AF65-F5344CB8AC3E}">
        <p14:creationId xmlns:p14="http://schemas.microsoft.com/office/powerpoint/2010/main" val="127664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_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20A640C-BFA4-7B79-E43C-315230C3FC73}"/>
              </a:ext>
            </a:extLst>
          </p:cNvPr>
          <p:cNvSpPr/>
          <p:nvPr userDrawn="1"/>
        </p:nvSpPr>
        <p:spPr>
          <a:xfrm>
            <a:off x="2" y="2"/>
            <a:ext cx="12192000" cy="6162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32"/>
          </a:p>
        </p:txBody>
      </p:sp>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3" name="Content Placeholder 2"/>
          <p:cNvSpPr>
            <a:spLocks noGrp="1"/>
          </p:cNvSpPr>
          <p:nvPr>
            <p:ph sz="half" idx="1"/>
          </p:nvPr>
        </p:nvSpPr>
        <p:spPr>
          <a:xfrm>
            <a:off x="363297" y="1825626"/>
            <a:ext cx="5388519" cy="42456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08414" y="1825626"/>
            <a:ext cx="5388519" cy="42456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Footer Placeholder 4">
            <a:extLst>
              <a:ext uri="{FF2B5EF4-FFF2-40B4-BE49-F238E27FC236}">
                <a16:creationId xmlns:a16="http://schemas.microsoft.com/office/drawing/2014/main" id="{582EBC41-CDF4-1CF3-1424-3631DC427E35}"/>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11" name="Slide Number Placeholder 5">
            <a:extLst>
              <a:ext uri="{FF2B5EF4-FFF2-40B4-BE49-F238E27FC236}">
                <a16:creationId xmlns:a16="http://schemas.microsoft.com/office/drawing/2014/main" id="{95680D56-1C0F-DE9A-839C-D65BF56D2096}"/>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2" name="Afbeelding 11" descr="Afbeelding met Kleurrijkheid, cirkel, Magenta, paars&#10;&#10;Automatisch gegenereerde beschrijving">
            <a:extLst>
              <a:ext uri="{FF2B5EF4-FFF2-40B4-BE49-F238E27FC236}">
                <a16:creationId xmlns:a16="http://schemas.microsoft.com/office/drawing/2014/main" id="{E9CB15E5-3557-3744-7F32-A143D86B81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6" name="Tekstvak 5">
            <a:extLst>
              <a:ext uri="{FF2B5EF4-FFF2-40B4-BE49-F238E27FC236}">
                <a16:creationId xmlns:a16="http://schemas.microsoft.com/office/drawing/2014/main" id="{BFEFD008-2987-D934-DF61-2F4A80BAFADE}"/>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a:p>
            <a:endParaRPr lang="nl-NL" sz="907" dirty="0"/>
          </a:p>
        </p:txBody>
      </p:sp>
    </p:spTree>
    <p:extLst>
      <p:ext uri="{BB962C8B-B14F-4D97-AF65-F5344CB8AC3E}">
        <p14:creationId xmlns:p14="http://schemas.microsoft.com/office/powerpoint/2010/main" val="4060517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363443" y="365125"/>
            <a:ext cx="11433490" cy="1325563"/>
          </a:xfrm>
        </p:spPr>
        <p:txBody>
          <a:bodyPr/>
          <a:lstStyle>
            <a:lvl1pPr>
              <a:defRPr b="1"/>
            </a:lvl1pPr>
          </a:lstStyle>
          <a:p>
            <a:r>
              <a:rPr lang="nl-NL"/>
              <a:t>Klik om stijl te bewerken</a:t>
            </a:r>
            <a:endParaRPr lang="en-US" dirty="0"/>
          </a:p>
        </p:txBody>
      </p:sp>
      <p:sp>
        <p:nvSpPr>
          <p:cNvPr id="3" name="Text Placeholder 2"/>
          <p:cNvSpPr>
            <a:spLocks noGrp="1"/>
          </p:cNvSpPr>
          <p:nvPr>
            <p:ph type="body" idx="1"/>
          </p:nvPr>
        </p:nvSpPr>
        <p:spPr>
          <a:xfrm>
            <a:off x="363443" y="1681163"/>
            <a:ext cx="5388519" cy="823912"/>
          </a:xfrm>
        </p:spPr>
        <p:txBody>
          <a:bodyPr anchor="b"/>
          <a:lstStyle>
            <a:lvl1pPr marL="0" indent="0">
              <a:buNone/>
              <a:defRPr sz="2400" b="1">
                <a:solidFill>
                  <a:schemeClr val="accent2"/>
                </a:solidFill>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63443" y="2505075"/>
            <a:ext cx="5388519" cy="35924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8414" y="1681163"/>
            <a:ext cx="5388519" cy="823912"/>
          </a:xfrm>
        </p:spPr>
        <p:txBody>
          <a:bodyPr anchor="b"/>
          <a:lstStyle>
            <a:lvl1pPr marL="0" indent="0">
              <a:buNone/>
              <a:defRPr sz="2400" b="1">
                <a:solidFill>
                  <a:schemeClr val="accent2"/>
                </a:solidFill>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08414" y="2505075"/>
            <a:ext cx="5388519" cy="35924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Footer Placeholder 4">
            <a:extLst>
              <a:ext uri="{FF2B5EF4-FFF2-40B4-BE49-F238E27FC236}">
                <a16:creationId xmlns:a16="http://schemas.microsoft.com/office/drawing/2014/main" id="{A0A4DF24-232B-B923-CEDB-0D22FD588DDF}"/>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12" name="Slide Number Placeholder 5">
            <a:extLst>
              <a:ext uri="{FF2B5EF4-FFF2-40B4-BE49-F238E27FC236}">
                <a16:creationId xmlns:a16="http://schemas.microsoft.com/office/drawing/2014/main" id="{63E020B1-6EC4-FB9B-53BC-359230698B20}"/>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3" name="Afbeelding 12" descr="Afbeelding met Kleurrijkheid, cirkel, Magenta, paars&#10;&#10;Automatisch gegenereerde beschrijving">
            <a:extLst>
              <a:ext uri="{FF2B5EF4-FFF2-40B4-BE49-F238E27FC236}">
                <a16:creationId xmlns:a16="http://schemas.microsoft.com/office/drawing/2014/main" id="{A7F50D83-4B29-FC3F-95C6-129CB046EB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14" name="Tekstvak 13">
            <a:extLst>
              <a:ext uri="{FF2B5EF4-FFF2-40B4-BE49-F238E27FC236}">
                <a16:creationId xmlns:a16="http://schemas.microsoft.com/office/drawing/2014/main" id="{72119625-2A41-6696-304E-D524D42F39FA}"/>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3382782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_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5BE9A2-FD9B-8D35-2AB0-374EF74A6A6A}"/>
              </a:ext>
            </a:extLst>
          </p:cNvPr>
          <p:cNvSpPr/>
          <p:nvPr userDrawn="1"/>
        </p:nvSpPr>
        <p:spPr>
          <a:xfrm>
            <a:off x="2" y="2"/>
            <a:ext cx="12192000" cy="6162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32"/>
          </a:p>
        </p:txBody>
      </p:sp>
      <p:sp>
        <p:nvSpPr>
          <p:cNvPr id="2" name="Title 1"/>
          <p:cNvSpPr>
            <a:spLocks noGrp="1"/>
          </p:cNvSpPr>
          <p:nvPr>
            <p:ph type="title"/>
          </p:nvPr>
        </p:nvSpPr>
        <p:spPr>
          <a:xfrm>
            <a:off x="363443" y="365125"/>
            <a:ext cx="11433490" cy="1325563"/>
          </a:xfrm>
        </p:spPr>
        <p:txBody>
          <a:bodyPr/>
          <a:lstStyle>
            <a:lvl1pPr>
              <a:defRPr b="1"/>
            </a:lvl1pPr>
          </a:lstStyle>
          <a:p>
            <a:r>
              <a:rPr lang="nl-NL"/>
              <a:t>Klik om stijl te bewerken</a:t>
            </a:r>
            <a:endParaRPr lang="en-US" dirty="0"/>
          </a:p>
        </p:txBody>
      </p:sp>
      <p:sp>
        <p:nvSpPr>
          <p:cNvPr id="3" name="Text Placeholder 2"/>
          <p:cNvSpPr>
            <a:spLocks noGrp="1"/>
          </p:cNvSpPr>
          <p:nvPr>
            <p:ph type="body" idx="1"/>
          </p:nvPr>
        </p:nvSpPr>
        <p:spPr>
          <a:xfrm>
            <a:off x="363443" y="1681163"/>
            <a:ext cx="5388519" cy="823912"/>
          </a:xfrm>
        </p:spPr>
        <p:txBody>
          <a:bodyPr anchor="b"/>
          <a:lstStyle>
            <a:lvl1pPr marL="0" indent="0">
              <a:buNone/>
              <a:defRPr sz="2400" b="1">
                <a:solidFill>
                  <a:schemeClr val="accent2"/>
                </a:solidFill>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63443" y="2505075"/>
            <a:ext cx="5388519" cy="35924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8414" y="1681163"/>
            <a:ext cx="5388519" cy="823912"/>
          </a:xfrm>
        </p:spPr>
        <p:txBody>
          <a:bodyPr anchor="b"/>
          <a:lstStyle>
            <a:lvl1pPr marL="0" indent="0">
              <a:buNone/>
              <a:defRPr sz="2400" b="1">
                <a:solidFill>
                  <a:schemeClr val="accent2"/>
                </a:solidFill>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08414" y="2505075"/>
            <a:ext cx="5388519" cy="35924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Footer Placeholder 4">
            <a:extLst>
              <a:ext uri="{FF2B5EF4-FFF2-40B4-BE49-F238E27FC236}">
                <a16:creationId xmlns:a16="http://schemas.microsoft.com/office/drawing/2014/main" id="{022395AC-7D11-2EDB-CB94-1102EA0793B5}"/>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13" name="Slide Number Placeholder 5">
            <a:extLst>
              <a:ext uri="{FF2B5EF4-FFF2-40B4-BE49-F238E27FC236}">
                <a16:creationId xmlns:a16="http://schemas.microsoft.com/office/drawing/2014/main" id="{5ACF9E64-791C-BF71-0305-EAEED8CC7225}"/>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4" name="Afbeelding 13" descr="Afbeelding met Kleurrijkheid, cirkel, Magenta, paars&#10;&#10;Automatisch gegenereerde beschrijving">
            <a:extLst>
              <a:ext uri="{FF2B5EF4-FFF2-40B4-BE49-F238E27FC236}">
                <a16:creationId xmlns:a16="http://schemas.microsoft.com/office/drawing/2014/main" id="{7C79636E-F041-F317-B5C7-C915B9EE0F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15" name="Tekstvak 14">
            <a:extLst>
              <a:ext uri="{FF2B5EF4-FFF2-40B4-BE49-F238E27FC236}">
                <a16:creationId xmlns:a16="http://schemas.microsoft.com/office/drawing/2014/main" id="{3C53C097-B994-3389-9873-CB1D46F1E9E8}"/>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25921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2F88C-6710-8FB3-87D2-C46A38BBA72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F3980B-EDD6-BB2C-8E1A-8CAC98F631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571BEB-4C5F-54AA-D74D-52F15DEDEB1F}"/>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5" name="Tijdelijke aanduiding voor voettekst 4">
            <a:extLst>
              <a:ext uri="{FF2B5EF4-FFF2-40B4-BE49-F238E27FC236}">
                <a16:creationId xmlns:a16="http://schemas.microsoft.com/office/drawing/2014/main" id="{8214AFA1-17B6-0CA0-D76E-8341C554D0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D40CCB-4DE4-FB67-C218-8B5BDA6EE856}"/>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3874989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3" name="Footer Placeholder 4">
            <a:extLst>
              <a:ext uri="{FF2B5EF4-FFF2-40B4-BE49-F238E27FC236}">
                <a16:creationId xmlns:a16="http://schemas.microsoft.com/office/drawing/2014/main" id="{8742FB71-A5E6-384E-2557-87A676D70CF5}"/>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8" name="Slide Number Placeholder 5">
            <a:extLst>
              <a:ext uri="{FF2B5EF4-FFF2-40B4-BE49-F238E27FC236}">
                <a16:creationId xmlns:a16="http://schemas.microsoft.com/office/drawing/2014/main" id="{AB555464-BA60-53A2-8DD5-069B1AAE090C}"/>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9" name="Afbeelding 8" descr="Afbeelding met Kleurrijkheid, cirkel, Magenta, paars&#10;&#10;Automatisch gegenereerde beschrijving">
            <a:extLst>
              <a:ext uri="{FF2B5EF4-FFF2-40B4-BE49-F238E27FC236}">
                <a16:creationId xmlns:a16="http://schemas.microsoft.com/office/drawing/2014/main" id="{04BA6064-2984-E0C3-526C-A80DF4D727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10" name="Tekstvak 9">
            <a:extLst>
              <a:ext uri="{FF2B5EF4-FFF2-40B4-BE49-F238E27FC236}">
                <a16:creationId xmlns:a16="http://schemas.microsoft.com/office/drawing/2014/main" id="{33B5C053-3C4F-285D-56F5-7CD23CA36764}"/>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4122793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_bg">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E4B44775-D361-D69E-10A8-CBA5249D2A26}"/>
              </a:ext>
            </a:extLst>
          </p:cNvPr>
          <p:cNvSpPr/>
          <p:nvPr userDrawn="1"/>
        </p:nvSpPr>
        <p:spPr>
          <a:xfrm>
            <a:off x="2" y="2"/>
            <a:ext cx="12192000" cy="6162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32"/>
          </a:p>
        </p:txBody>
      </p:sp>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8" name="Footer Placeholder 4">
            <a:extLst>
              <a:ext uri="{FF2B5EF4-FFF2-40B4-BE49-F238E27FC236}">
                <a16:creationId xmlns:a16="http://schemas.microsoft.com/office/drawing/2014/main" id="{AF897FF2-FFF7-112A-8243-8DD93518F5E2}"/>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9" name="Slide Number Placeholder 5">
            <a:extLst>
              <a:ext uri="{FF2B5EF4-FFF2-40B4-BE49-F238E27FC236}">
                <a16:creationId xmlns:a16="http://schemas.microsoft.com/office/drawing/2014/main" id="{1147FA4B-9E8C-D7A9-5CD3-4781EAB7A6B8}"/>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0" name="Afbeelding 9" descr="Afbeelding met Kleurrijkheid, cirkel, Magenta, paars&#10;&#10;Automatisch gegenereerde beschrijving">
            <a:extLst>
              <a:ext uri="{FF2B5EF4-FFF2-40B4-BE49-F238E27FC236}">
                <a16:creationId xmlns:a16="http://schemas.microsoft.com/office/drawing/2014/main" id="{ED7328ED-89BB-9AC9-583C-5AC8B860F2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11" name="Tekstvak 10">
            <a:extLst>
              <a:ext uri="{FF2B5EF4-FFF2-40B4-BE49-F238E27FC236}">
                <a16:creationId xmlns:a16="http://schemas.microsoft.com/office/drawing/2014/main" id="{A5A9A254-8C7B-2CD1-EEE6-9FE12F3EAA7B}"/>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398270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F296059-B867-7726-9A18-32A78EE715CB}"/>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5" name="Afbeelding 4" descr="Afbeelding met Kleurrijkheid, cirkel, Magenta, paars&#10;&#10;Automatisch gegenereerde beschrijving">
            <a:extLst>
              <a:ext uri="{FF2B5EF4-FFF2-40B4-BE49-F238E27FC236}">
                <a16:creationId xmlns:a16="http://schemas.microsoft.com/office/drawing/2014/main" id="{34323CCE-CDD3-6F6F-27A7-057D1BD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Tree>
    <p:extLst>
      <p:ext uri="{BB962C8B-B14F-4D97-AF65-F5344CB8AC3E}">
        <p14:creationId xmlns:p14="http://schemas.microsoft.com/office/powerpoint/2010/main" val="145122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afbeelding">
    <p:spTree>
      <p:nvGrpSpPr>
        <p:cNvPr id="1" name=""/>
        <p:cNvGrpSpPr/>
        <p:nvPr/>
      </p:nvGrpSpPr>
      <p:grpSpPr>
        <a:xfrm>
          <a:off x="0" y="0"/>
          <a:ext cx="0" cy="0"/>
          <a:chOff x="0" y="0"/>
          <a:chExt cx="0" cy="0"/>
        </a:xfrm>
      </p:grpSpPr>
      <p:sp>
        <p:nvSpPr>
          <p:cNvPr id="2" name="Title 1"/>
          <p:cNvSpPr>
            <a:spLocks noGrp="1"/>
          </p:cNvSpPr>
          <p:nvPr>
            <p:ph type="title"/>
          </p:nvPr>
        </p:nvSpPr>
        <p:spPr>
          <a:xfrm>
            <a:off x="367719" y="457199"/>
            <a:ext cx="6677030" cy="1404318"/>
          </a:xfrm>
        </p:spPr>
        <p:txBody>
          <a:bodyPr anchor="b">
            <a:normAutofit/>
          </a:bodyPr>
          <a:lstStyle>
            <a:lvl1pPr>
              <a:defRPr sz="3629" b="1"/>
            </a:lvl1pPr>
          </a:lstStyle>
          <a:p>
            <a:r>
              <a:rPr lang="nl-NL"/>
              <a:t>Klik om stijl te bewerken</a:t>
            </a:r>
            <a:endParaRPr lang="en-US" dirty="0"/>
          </a:p>
        </p:txBody>
      </p:sp>
      <p:sp>
        <p:nvSpPr>
          <p:cNvPr id="9" name="Tijdelijke aanduiding voor afbeelding 8">
            <a:extLst>
              <a:ext uri="{FF2B5EF4-FFF2-40B4-BE49-F238E27FC236}">
                <a16:creationId xmlns:a16="http://schemas.microsoft.com/office/drawing/2014/main" id="{49009519-D72B-24FE-D77F-A0F9CDBCEE8F}"/>
              </a:ext>
            </a:extLst>
          </p:cNvPr>
          <p:cNvSpPr>
            <a:spLocks noGrp="1"/>
          </p:cNvSpPr>
          <p:nvPr>
            <p:ph type="pic" sz="quarter" idx="13"/>
          </p:nvPr>
        </p:nvSpPr>
        <p:spPr>
          <a:xfrm>
            <a:off x="7293345" y="1"/>
            <a:ext cx="4898653" cy="6162407"/>
          </a:xfrm>
        </p:spPr>
        <p:txBody>
          <a:bodyPr/>
          <a:lstStyle/>
          <a:p>
            <a:r>
              <a:rPr lang="nl-NL"/>
              <a:t>Klik op het pictogram als u een afbeelding wilt toevoegen</a:t>
            </a:r>
          </a:p>
        </p:txBody>
      </p:sp>
      <p:sp>
        <p:nvSpPr>
          <p:cNvPr id="11" name="Tijdelijke aanduiding voor tekst 10">
            <a:extLst>
              <a:ext uri="{FF2B5EF4-FFF2-40B4-BE49-F238E27FC236}">
                <a16:creationId xmlns:a16="http://schemas.microsoft.com/office/drawing/2014/main" id="{869EFEFE-204D-E499-00C3-76C37A7B5458}"/>
              </a:ext>
            </a:extLst>
          </p:cNvPr>
          <p:cNvSpPr>
            <a:spLocks noGrp="1"/>
          </p:cNvSpPr>
          <p:nvPr>
            <p:ph type="body" sz="quarter" idx="14"/>
          </p:nvPr>
        </p:nvSpPr>
        <p:spPr>
          <a:xfrm>
            <a:off x="367229" y="2057977"/>
            <a:ext cx="6676366" cy="410443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ekstvak 11">
            <a:extLst>
              <a:ext uri="{FF2B5EF4-FFF2-40B4-BE49-F238E27FC236}">
                <a16:creationId xmlns:a16="http://schemas.microsoft.com/office/drawing/2014/main" id="{04B8A95A-70C1-0708-78AF-2C205BCCBE03}"/>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Afbeelding</a:t>
            </a:r>
          </a:p>
          <a:p>
            <a:r>
              <a:rPr lang="nl-NL" sz="907" dirty="0"/>
              <a:t>Klik met de rechtermuistoets op de foto en kies voor </a:t>
            </a:r>
            <a:r>
              <a:rPr lang="nl-NL" sz="907" i="1" dirty="0"/>
              <a:t>Afbeelding wijzigen &gt; Dit apparaat </a:t>
            </a:r>
            <a:r>
              <a:rPr lang="nl-NL" sz="907" dirty="0"/>
              <a:t>om een andere foto te gebruiken. Er opent een Verkenner waar je kunt navigeren naar de juiste foto. Selecteer de gewenste foto. Via deze optie staat de foto automatisch op de juiste plek met de juiste afmetingen.</a:t>
            </a:r>
          </a:p>
          <a:p>
            <a:endParaRPr lang="nl-NL" sz="907" dirty="0"/>
          </a:p>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
        <p:nvSpPr>
          <p:cNvPr id="3" name="Footer Placeholder 4">
            <a:extLst>
              <a:ext uri="{FF2B5EF4-FFF2-40B4-BE49-F238E27FC236}">
                <a16:creationId xmlns:a16="http://schemas.microsoft.com/office/drawing/2014/main" id="{5F426322-C132-D274-E886-B2858F2578CC}"/>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4" name="Slide Number Placeholder 5">
            <a:extLst>
              <a:ext uri="{FF2B5EF4-FFF2-40B4-BE49-F238E27FC236}">
                <a16:creationId xmlns:a16="http://schemas.microsoft.com/office/drawing/2014/main" id="{4C9CB506-92FA-82AC-9F47-39F8ED836AAE}"/>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5" name="Afbeelding 4" descr="Afbeelding met Kleurrijkheid, cirkel, Magenta, paars&#10;&#10;Automatisch gegenereerde beschrijving">
            <a:extLst>
              <a:ext uri="{FF2B5EF4-FFF2-40B4-BE49-F238E27FC236}">
                <a16:creationId xmlns:a16="http://schemas.microsoft.com/office/drawing/2014/main" id="{C0673919-4BEA-55FC-D826-24B9BC269F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Tree>
    <p:extLst>
      <p:ext uri="{BB962C8B-B14F-4D97-AF65-F5344CB8AC3E}">
        <p14:creationId xmlns:p14="http://schemas.microsoft.com/office/powerpoint/2010/main" val="1037146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met afbeelding_bg">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813C9C02-26E4-61D2-1C27-C4A37316AB79}"/>
              </a:ext>
            </a:extLst>
          </p:cNvPr>
          <p:cNvSpPr/>
          <p:nvPr userDrawn="1"/>
        </p:nvSpPr>
        <p:spPr>
          <a:xfrm>
            <a:off x="2" y="2"/>
            <a:ext cx="12192000" cy="6162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32"/>
          </a:p>
        </p:txBody>
      </p:sp>
      <p:sp>
        <p:nvSpPr>
          <p:cNvPr id="2" name="Title 1"/>
          <p:cNvSpPr>
            <a:spLocks noGrp="1"/>
          </p:cNvSpPr>
          <p:nvPr>
            <p:ph type="title"/>
          </p:nvPr>
        </p:nvSpPr>
        <p:spPr>
          <a:xfrm>
            <a:off x="367719" y="457199"/>
            <a:ext cx="6677030" cy="1404318"/>
          </a:xfrm>
        </p:spPr>
        <p:txBody>
          <a:bodyPr anchor="b">
            <a:normAutofit/>
          </a:bodyPr>
          <a:lstStyle>
            <a:lvl1pPr>
              <a:defRPr sz="3629" b="1"/>
            </a:lvl1pPr>
          </a:lstStyle>
          <a:p>
            <a:r>
              <a:rPr lang="nl-NL"/>
              <a:t>Klik om stijl te bewerken</a:t>
            </a:r>
            <a:endParaRPr lang="en-US" dirty="0"/>
          </a:p>
        </p:txBody>
      </p:sp>
      <p:sp>
        <p:nvSpPr>
          <p:cNvPr id="9" name="Tijdelijke aanduiding voor afbeelding 8">
            <a:extLst>
              <a:ext uri="{FF2B5EF4-FFF2-40B4-BE49-F238E27FC236}">
                <a16:creationId xmlns:a16="http://schemas.microsoft.com/office/drawing/2014/main" id="{49009519-D72B-24FE-D77F-A0F9CDBCEE8F}"/>
              </a:ext>
            </a:extLst>
          </p:cNvPr>
          <p:cNvSpPr>
            <a:spLocks noGrp="1"/>
          </p:cNvSpPr>
          <p:nvPr>
            <p:ph type="pic" sz="quarter" idx="13"/>
          </p:nvPr>
        </p:nvSpPr>
        <p:spPr>
          <a:xfrm>
            <a:off x="7293345" y="1"/>
            <a:ext cx="4898653" cy="6162407"/>
          </a:xfrm>
        </p:spPr>
        <p:txBody>
          <a:body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C2B3A173-37D2-A516-B8B2-62558F27759B}"/>
              </a:ext>
            </a:extLst>
          </p:cNvPr>
          <p:cNvSpPr>
            <a:spLocks noGrp="1"/>
          </p:cNvSpPr>
          <p:nvPr>
            <p:ph type="body" sz="quarter" idx="14"/>
          </p:nvPr>
        </p:nvSpPr>
        <p:spPr>
          <a:xfrm>
            <a:off x="367229" y="2057977"/>
            <a:ext cx="6676366" cy="410443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Footer Placeholder 4">
            <a:extLst>
              <a:ext uri="{FF2B5EF4-FFF2-40B4-BE49-F238E27FC236}">
                <a16:creationId xmlns:a16="http://schemas.microsoft.com/office/drawing/2014/main" id="{A8AFC583-9AEE-CC25-03BB-33A3CCB898AD}"/>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5" name="Slide Number Placeholder 5">
            <a:extLst>
              <a:ext uri="{FF2B5EF4-FFF2-40B4-BE49-F238E27FC236}">
                <a16:creationId xmlns:a16="http://schemas.microsoft.com/office/drawing/2014/main" id="{0DE595C5-34B0-E234-1891-9CA601622D71}"/>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2" name="Afbeelding 11" descr="Afbeelding met Kleurrijkheid, cirkel, Magenta, paars&#10;&#10;Automatisch gegenereerde beschrijving">
            <a:extLst>
              <a:ext uri="{FF2B5EF4-FFF2-40B4-BE49-F238E27FC236}">
                <a16:creationId xmlns:a16="http://schemas.microsoft.com/office/drawing/2014/main" id="{BB1FFAC8-D0EF-637B-6D57-811F31AEFD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10" name="Tekstvak 9">
            <a:extLst>
              <a:ext uri="{FF2B5EF4-FFF2-40B4-BE49-F238E27FC236}">
                <a16:creationId xmlns:a16="http://schemas.microsoft.com/office/drawing/2014/main" id="{67C6DC59-63A5-FCA7-9751-334F686B3CC0}"/>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Afbeelding</a:t>
            </a:r>
          </a:p>
          <a:p>
            <a:r>
              <a:rPr lang="nl-NL" sz="907" dirty="0"/>
              <a:t>Klik met de rechtermuistoets op de foto en kies voor </a:t>
            </a:r>
            <a:r>
              <a:rPr lang="nl-NL" sz="907" i="1" dirty="0"/>
              <a:t>Afbeelding wijzigen &gt; Dit apparaat </a:t>
            </a:r>
            <a:r>
              <a:rPr lang="nl-NL" sz="907" dirty="0"/>
              <a:t>om een andere foto te gebruiken. Er opent een Verkenner waar je kunt navigeren naar de juiste foto. Selecteer de gewenste foto. Via deze optie staat de foto automatisch op de juiste plek met de juiste afmetingen.</a:t>
            </a:r>
          </a:p>
          <a:p>
            <a:endParaRPr lang="nl-NL" sz="907" dirty="0"/>
          </a:p>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4041183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met 2 afbeeldinge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49009519-D72B-24FE-D77F-A0F9CDBCEE8F}"/>
              </a:ext>
            </a:extLst>
          </p:cNvPr>
          <p:cNvSpPr>
            <a:spLocks noGrp="1"/>
          </p:cNvSpPr>
          <p:nvPr>
            <p:ph type="pic" sz="quarter" idx="13"/>
          </p:nvPr>
        </p:nvSpPr>
        <p:spPr>
          <a:xfrm>
            <a:off x="7708096" y="457200"/>
            <a:ext cx="4082211" cy="2612684"/>
          </a:xfrm>
        </p:spPr>
        <p:txBody>
          <a:bodyPr/>
          <a:lstStyle/>
          <a:p>
            <a:r>
              <a:rPr lang="nl-NL"/>
              <a:t>Klik op het pictogram als u een afbeelding wilt toevoegen</a:t>
            </a:r>
          </a:p>
        </p:txBody>
      </p:sp>
      <p:sp>
        <p:nvSpPr>
          <p:cNvPr id="3" name="Tijdelijke aanduiding voor afbeelding 8">
            <a:extLst>
              <a:ext uri="{FF2B5EF4-FFF2-40B4-BE49-F238E27FC236}">
                <a16:creationId xmlns:a16="http://schemas.microsoft.com/office/drawing/2014/main" id="{20CB8BA5-23B3-9FF8-55F6-E3D08E45E093}"/>
              </a:ext>
            </a:extLst>
          </p:cNvPr>
          <p:cNvSpPr>
            <a:spLocks noGrp="1"/>
          </p:cNvSpPr>
          <p:nvPr>
            <p:ph type="pic" sz="quarter" idx="14"/>
          </p:nvPr>
        </p:nvSpPr>
        <p:spPr>
          <a:xfrm>
            <a:off x="7708096" y="3315666"/>
            <a:ext cx="4082211" cy="2612684"/>
          </a:xfrm>
        </p:spPr>
        <p:txBody>
          <a:bodyPr/>
          <a:lstStyle/>
          <a:p>
            <a:r>
              <a:rPr lang="nl-NL"/>
              <a:t>Klik op het pictogram als u een afbeelding wilt toevoegen</a:t>
            </a:r>
          </a:p>
        </p:txBody>
      </p:sp>
      <p:sp>
        <p:nvSpPr>
          <p:cNvPr id="4" name="Footer Placeholder 4">
            <a:extLst>
              <a:ext uri="{FF2B5EF4-FFF2-40B4-BE49-F238E27FC236}">
                <a16:creationId xmlns:a16="http://schemas.microsoft.com/office/drawing/2014/main" id="{F424BFCA-6EE0-BE15-9AFB-234C84346305}"/>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5" name="Slide Number Placeholder 5">
            <a:extLst>
              <a:ext uri="{FF2B5EF4-FFF2-40B4-BE49-F238E27FC236}">
                <a16:creationId xmlns:a16="http://schemas.microsoft.com/office/drawing/2014/main" id="{C7018FF5-2423-0CDB-627A-AFAFC0946C47}"/>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8" name="Afbeelding 7" descr="Afbeelding met Kleurrijkheid, cirkel, Magenta, paars&#10;&#10;Automatisch gegenereerde beschrijving">
            <a:extLst>
              <a:ext uri="{FF2B5EF4-FFF2-40B4-BE49-F238E27FC236}">
                <a16:creationId xmlns:a16="http://schemas.microsoft.com/office/drawing/2014/main" id="{155C9087-2AF8-60FA-7BAA-7071454695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6" name="Title 1">
            <a:extLst>
              <a:ext uri="{FF2B5EF4-FFF2-40B4-BE49-F238E27FC236}">
                <a16:creationId xmlns:a16="http://schemas.microsoft.com/office/drawing/2014/main" id="{F31BF3BA-9318-0607-0BD6-8FDFE76E3C84}"/>
              </a:ext>
            </a:extLst>
          </p:cNvPr>
          <p:cNvSpPr>
            <a:spLocks noGrp="1"/>
          </p:cNvSpPr>
          <p:nvPr>
            <p:ph type="title"/>
          </p:nvPr>
        </p:nvSpPr>
        <p:spPr>
          <a:xfrm>
            <a:off x="367720" y="457200"/>
            <a:ext cx="6677031" cy="787091"/>
          </a:xfrm>
        </p:spPr>
        <p:txBody>
          <a:bodyPr anchor="b">
            <a:normAutofit/>
          </a:bodyPr>
          <a:lstStyle>
            <a:lvl1pPr>
              <a:defRPr sz="3629" b="1"/>
            </a:lvl1pPr>
          </a:lstStyle>
          <a:p>
            <a:r>
              <a:rPr lang="nl-NL"/>
              <a:t>Klik om stijl te bewerken</a:t>
            </a:r>
            <a:endParaRPr lang="en-US" dirty="0"/>
          </a:p>
        </p:txBody>
      </p:sp>
      <p:sp>
        <p:nvSpPr>
          <p:cNvPr id="7" name="Tijdelijke aanduiding voor tekst 9">
            <a:extLst>
              <a:ext uri="{FF2B5EF4-FFF2-40B4-BE49-F238E27FC236}">
                <a16:creationId xmlns:a16="http://schemas.microsoft.com/office/drawing/2014/main" id="{11DF3598-0649-C342-D528-500C911BAA66}"/>
              </a:ext>
            </a:extLst>
          </p:cNvPr>
          <p:cNvSpPr>
            <a:spLocks noGrp="1"/>
          </p:cNvSpPr>
          <p:nvPr>
            <p:ph type="body" sz="quarter" idx="15"/>
          </p:nvPr>
        </p:nvSpPr>
        <p:spPr>
          <a:xfrm>
            <a:off x="367229" y="1347982"/>
            <a:ext cx="6676366" cy="480080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ekstvak 10">
            <a:extLst>
              <a:ext uri="{FF2B5EF4-FFF2-40B4-BE49-F238E27FC236}">
                <a16:creationId xmlns:a16="http://schemas.microsoft.com/office/drawing/2014/main" id="{FFE6F41E-D008-8ADD-4C14-1F07E11F5310}"/>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Afbeelding</a:t>
            </a:r>
          </a:p>
          <a:p>
            <a:r>
              <a:rPr lang="nl-NL" sz="907" dirty="0"/>
              <a:t>Klik met de rechtermuistoets op de foto en kies voor </a:t>
            </a:r>
            <a:r>
              <a:rPr lang="nl-NL" sz="907" i="1" dirty="0"/>
              <a:t>Afbeelding wijzigen &gt; Dit apparaat </a:t>
            </a:r>
            <a:r>
              <a:rPr lang="nl-NL" sz="907" dirty="0"/>
              <a:t>om een andere foto te gebruiken. Er opent een Verkenner waar je kunt navigeren naar de juiste foto. Selecteer de gewenste foto. Via deze optie staat de foto automatisch op de juiste plek met de juiste afmetingen.</a:t>
            </a:r>
          </a:p>
          <a:p>
            <a:endParaRPr lang="nl-NL" sz="907" dirty="0"/>
          </a:p>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1500367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met 2 afbeeldingen_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2F5830B-039B-4FED-1CC4-5648C51BF4F1}"/>
              </a:ext>
            </a:extLst>
          </p:cNvPr>
          <p:cNvSpPr/>
          <p:nvPr userDrawn="1"/>
        </p:nvSpPr>
        <p:spPr>
          <a:xfrm>
            <a:off x="2" y="2"/>
            <a:ext cx="12192000" cy="6162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32"/>
          </a:p>
        </p:txBody>
      </p:sp>
      <p:sp>
        <p:nvSpPr>
          <p:cNvPr id="2" name="Title 1"/>
          <p:cNvSpPr>
            <a:spLocks noGrp="1"/>
          </p:cNvSpPr>
          <p:nvPr>
            <p:ph type="title"/>
          </p:nvPr>
        </p:nvSpPr>
        <p:spPr>
          <a:xfrm>
            <a:off x="367720" y="457200"/>
            <a:ext cx="6677031" cy="787091"/>
          </a:xfrm>
        </p:spPr>
        <p:txBody>
          <a:bodyPr anchor="b">
            <a:normAutofit/>
          </a:bodyPr>
          <a:lstStyle>
            <a:lvl1pPr>
              <a:defRPr sz="3629" b="1"/>
            </a:lvl1pPr>
          </a:lstStyle>
          <a:p>
            <a:r>
              <a:rPr lang="nl-NL"/>
              <a:t>Klik om stijl te bewerken</a:t>
            </a:r>
            <a:endParaRPr lang="en-US" dirty="0"/>
          </a:p>
        </p:txBody>
      </p:sp>
      <p:sp>
        <p:nvSpPr>
          <p:cNvPr id="9" name="Tijdelijke aanduiding voor afbeelding 8">
            <a:extLst>
              <a:ext uri="{FF2B5EF4-FFF2-40B4-BE49-F238E27FC236}">
                <a16:creationId xmlns:a16="http://schemas.microsoft.com/office/drawing/2014/main" id="{49009519-D72B-24FE-D77F-A0F9CDBCEE8F}"/>
              </a:ext>
            </a:extLst>
          </p:cNvPr>
          <p:cNvSpPr>
            <a:spLocks noGrp="1"/>
          </p:cNvSpPr>
          <p:nvPr>
            <p:ph type="pic" sz="quarter" idx="13"/>
          </p:nvPr>
        </p:nvSpPr>
        <p:spPr>
          <a:xfrm>
            <a:off x="7708096" y="457200"/>
            <a:ext cx="4082211" cy="2612684"/>
          </a:xfrm>
        </p:spPr>
        <p:txBody>
          <a:bodyPr/>
          <a:lstStyle/>
          <a:p>
            <a:r>
              <a:rPr lang="nl-NL"/>
              <a:t>Klik op het pictogram als u een afbeelding wilt toevoegen</a:t>
            </a:r>
          </a:p>
        </p:txBody>
      </p:sp>
      <p:sp>
        <p:nvSpPr>
          <p:cNvPr id="3" name="Tijdelijke aanduiding voor afbeelding 8">
            <a:extLst>
              <a:ext uri="{FF2B5EF4-FFF2-40B4-BE49-F238E27FC236}">
                <a16:creationId xmlns:a16="http://schemas.microsoft.com/office/drawing/2014/main" id="{20CB8BA5-23B3-9FF8-55F6-E3D08E45E093}"/>
              </a:ext>
            </a:extLst>
          </p:cNvPr>
          <p:cNvSpPr>
            <a:spLocks noGrp="1"/>
          </p:cNvSpPr>
          <p:nvPr>
            <p:ph type="pic" sz="quarter" idx="14"/>
          </p:nvPr>
        </p:nvSpPr>
        <p:spPr>
          <a:xfrm>
            <a:off x="7708096" y="3315666"/>
            <a:ext cx="4082211" cy="2612684"/>
          </a:xfrm>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0628DA9B-775F-C00E-248C-7A6ACCD7612E}"/>
              </a:ext>
            </a:extLst>
          </p:cNvPr>
          <p:cNvSpPr>
            <a:spLocks noGrp="1"/>
          </p:cNvSpPr>
          <p:nvPr>
            <p:ph type="body" sz="quarter" idx="15"/>
          </p:nvPr>
        </p:nvSpPr>
        <p:spPr>
          <a:xfrm>
            <a:off x="367229" y="1347982"/>
            <a:ext cx="6676366" cy="480080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Footer Placeholder 4">
            <a:extLst>
              <a:ext uri="{FF2B5EF4-FFF2-40B4-BE49-F238E27FC236}">
                <a16:creationId xmlns:a16="http://schemas.microsoft.com/office/drawing/2014/main" id="{4C93F48E-8EE0-4CF4-BCAC-830568BBC4A7}"/>
              </a:ext>
            </a:extLst>
          </p:cNvPr>
          <p:cNvSpPr>
            <a:spLocks noGrp="1"/>
          </p:cNvSpPr>
          <p:nvPr>
            <p:ph type="ftr" sz="quarter" idx="11"/>
          </p:nvPr>
        </p:nvSpPr>
        <p:spPr>
          <a:xfrm>
            <a:off x="363297" y="6352037"/>
            <a:ext cx="6679865" cy="365125"/>
          </a:xfrm>
          <a:prstGeom prst="rect">
            <a:avLst/>
          </a:prstGeom>
        </p:spPr>
        <p:txBody>
          <a:bodyPr/>
          <a:lstStyle/>
          <a:p>
            <a:r>
              <a:rPr lang="en-US"/>
              <a:t>Webinar bouwstenen omgevingsplan - Noorderkwartier</a:t>
            </a:r>
            <a:endParaRPr lang="en-US" dirty="0"/>
          </a:p>
        </p:txBody>
      </p:sp>
      <p:sp>
        <p:nvSpPr>
          <p:cNvPr id="8" name="Slide Number Placeholder 5">
            <a:extLst>
              <a:ext uri="{FF2B5EF4-FFF2-40B4-BE49-F238E27FC236}">
                <a16:creationId xmlns:a16="http://schemas.microsoft.com/office/drawing/2014/main" id="{F45EC7C8-E0DB-476E-118D-9FE39DDD0B9F}"/>
              </a:ext>
            </a:extLst>
          </p:cNvPr>
          <p:cNvSpPr>
            <a:spLocks noGrp="1"/>
          </p:cNvSpPr>
          <p:nvPr>
            <p:ph type="sldNum" sz="quarter" idx="12"/>
          </p:nvPr>
        </p:nvSpPr>
        <p:spPr>
          <a:xfrm>
            <a:off x="11446645" y="6356351"/>
            <a:ext cx="350287" cy="365125"/>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3" name="Afbeelding 12" descr="Afbeelding met Kleurrijkheid, cirkel, Magenta, paars&#10;&#10;Automatisch gegenereerde beschrijving">
            <a:extLst>
              <a:ext uri="{FF2B5EF4-FFF2-40B4-BE49-F238E27FC236}">
                <a16:creationId xmlns:a16="http://schemas.microsoft.com/office/drawing/2014/main" id="{6F7400B1-ED51-50FF-5DAC-FA51E4B48B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166" y="6371306"/>
            <a:ext cx="340208" cy="326585"/>
          </a:xfrm>
          <a:prstGeom prst="rect">
            <a:avLst/>
          </a:prstGeom>
        </p:spPr>
      </p:pic>
      <p:sp>
        <p:nvSpPr>
          <p:cNvPr id="6" name="Tekstvak 5">
            <a:extLst>
              <a:ext uri="{FF2B5EF4-FFF2-40B4-BE49-F238E27FC236}">
                <a16:creationId xmlns:a16="http://schemas.microsoft.com/office/drawing/2014/main" id="{99597605-8AE0-7469-B824-713F1174E3EE}"/>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Afbeelding</a:t>
            </a:r>
          </a:p>
          <a:p>
            <a:r>
              <a:rPr lang="nl-NL" sz="907" dirty="0"/>
              <a:t>Klik met de rechtermuistoets op de foto en kies voor </a:t>
            </a:r>
            <a:r>
              <a:rPr lang="nl-NL" sz="907" i="1" dirty="0"/>
              <a:t>Afbeelding wijzigen &gt; Dit apparaat </a:t>
            </a:r>
            <a:r>
              <a:rPr lang="nl-NL" sz="907" dirty="0"/>
              <a:t>om een andere foto te gebruiken. Er opent een Verkenner waar je kunt navigeren naar de juiste foto. Selecteer de gewenste foto. Via deze optie staat de foto automatisch op de juiste plek met de juiste afmetingen.</a:t>
            </a:r>
          </a:p>
          <a:p>
            <a:endParaRPr lang="nl-NL" sz="907" dirty="0"/>
          </a:p>
          <a:p>
            <a:r>
              <a:rPr lang="nl-NL" sz="907" b="1" dirty="0">
                <a:solidFill>
                  <a:schemeClr val="accent2"/>
                </a:solidFill>
              </a:rPr>
              <a:t>Voettekst</a:t>
            </a:r>
          </a:p>
          <a:p>
            <a:r>
              <a:rPr lang="nl-NL" sz="907" dirty="0"/>
              <a:t>Vul een eventuele voettekst in via tabblad </a:t>
            </a:r>
            <a:br>
              <a:rPr lang="nl-NL" sz="907" dirty="0"/>
            </a:br>
            <a:r>
              <a:rPr lang="nl-NL" sz="907" i="1" dirty="0"/>
              <a:t>Invoegen</a:t>
            </a:r>
            <a:r>
              <a:rPr lang="nl-NL" sz="907" dirty="0"/>
              <a:t> &gt; </a:t>
            </a:r>
            <a:r>
              <a:rPr lang="nl-NL" sz="907" i="1" dirty="0"/>
              <a:t>Koptekst en voettekst</a:t>
            </a:r>
            <a:r>
              <a:rPr lang="nl-NL" sz="907" dirty="0"/>
              <a:t>.</a:t>
            </a:r>
          </a:p>
          <a:p>
            <a:r>
              <a:rPr lang="nl-NL" sz="907" dirty="0"/>
              <a:t>Vul de tekst in bij het invulvak </a:t>
            </a:r>
            <a:r>
              <a:rPr lang="nl-NL" sz="907" i="1" dirty="0"/>
              <a:t>Voettekst</a:t>
            </a:r>
            <a:r>
              <a:rPr lang="nl-NL" sz="907" dirty="0"/>
              <a:t>. Kies voor overal toepassen als je de voettekst op alle dia’s (behalve de titel, sectie, lege en afsluitdia) wilt tonen.</a:t>
            </a:r>
          </a:p>
        </p:txBody>
      </p:sp>
    </p:spTree>
    <p:extLst>
      <p:ext uri="{BB962C8B-B14F-4D97-AF65-F5344CB8AC3E}">
        <p14:creationId xmlns:p14="http://schemas.microsoft.com/office/powerpoint/2010/main" val="334589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sluitdia II">
    <p:bg>
      <p:bgRef idx="1001">
        <a:schemeClr val="bg1"/>
      </p:bgRef>
    </p:bg>
    <p:spTree>
      <p:nvGrpSpPr>
        <p:cNvPr id="1" name=""/>
        <p:cNvGrpSpPr/>
        <p:nvPr/>
      </p:nvGrpSpPr>
      <p:grpSpPr>
        <a:xfrm>
          <a:off x="0" y="0"/>
          <a:ext cx="0" cy="0"/>
          <a:chOff x="0" y="0"/>
          <a:chExt cx="0" cy="0"/>
        </a:xfrm>
      </p:grpSpPr>
      <p:pic>
        <p:nvPicPr>
          <p:cNvPr id="5" name="Afbeelding 4" descr="Afbeelding met cirkel, Kleurrijkheid, creativiteit&#10;&#10;Automatisch gegenereerde beschrijving">
            <a:extLst>
              <a:ext uri="{FF2B5EF4-FFF2-40B4-BE49-F238E27FC236}">
                <a16:creationId xmlns:a16="http://schemas.microsoft.com/office/drawing/2014/main" id="{DBA3DA52-591B-2612-5EC3-45031C6297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0697"/>
          <a:stretch/>
        </p:blipFill>
        <p:spPr>
          <a:xfrm>
            <a:off x="4889017" y="1238527"/>
            <a:ext cx="7298994" cy="5619474"/>
          </a:xfrm>
          <a:prstGeom prst="rect">
            <a:avLst/>
          </a:prstGeom>
        </p:spPr>
      </p:pic>
      <p:sp>
        <p:nvSpPr>
          <p:cNvPr id="6" name="Titel 5">
            <a:extLst>
              <a:ext uri="{FF2B5EF4-FFF2-40B4-BE49-F238E27FC236}">
                <a16:creationId xmlns:a16="http://schemas.microsoft.com/office/drawing/2014/main" id="{D57018C1-CDBC-1376-3544-8F7824B7F1AF}"/>
              </a:ext>
            </a:extLst>
          </p:cNvPr>
          <p:cNvSpPr>
            <a:spLocks noGrp="1"/>
          </p:cNvSpPr>
          <p:nvPr>
            <p:ph type="title"/>
          </p:nvPr>
        </p:nvSpPr>
        <p:spPr>
          <a:xfrm>
            <a:off x="910746" y="1976005"/>
            <a:ext cx="4317320" cy="1325563"/>
          </a:xfrm>
        </p:spPr>
        <p:txBody>
          <a:bodyPr>
            <a:normAutofit/>
          </a:bodyPr>
          <a:lstStyle>
            <a:lvl1pPr>
              <a:defRPr sz="5443"/>
            </a:lvl1pPr>
          </a:lstStyle>
          <a:p>
            <a:r>
              <a:rPr lang="nl-NL"/>
              <a:t>Klik om stijl te bewerken</a:t>
            </a:r>
            <a:endParaRPr lang="nl-NL" dirty="0"/>
          </a:p>
        </p:txBody>
      </p:sp>
      <p:pic>
        <p:nvPicPr>
          <p:cNvPr id="4" name="Afbeelding 3">
            <a:extLst>
              <a:ext uri="{FF2B5EF4-FFF2-40B4-BE49-F238E27FC236}">
                <a16:creationId xmlns:a16="http://schemas.microsoft.com/office/drawing/2014/main" id="{575CE570-7061-92FF-E45B-422DF745421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2255" y="192968"/>
            <a:ext cx="2354758" cy="652855"/>
          </a:xfrm>
          <a:prstGeom prst="rect">
            <a:avLst/>
          </a:prstGeom>
        </p:spPr>
      </p:pic>
      <p:sp>
        <p:nvSpPr>
          <p:cNvPr id="13" name="Tijdelijke aanduiding voor afbeelding 12">
            <a:extLst>
              <a:ext uri="{FF2B5EF4-FFF2-40B4-BE49-F238E27FC236}">
                <a16:creationId xmlns:a16="http://schemas.microsoft.com/office/drawing/2014/main" id="{4F255E6B-0FC3-D265-A684-427AD94BCB89}"/>
              </a:ext>
            </a:extLst>
          </p:cNvPr>
          <p:cNvSpPr>
            <a:spLocks noGrp="1"/>
          </p:cNvSpPr>
          <p:nvPr>
            <p:ph type="pic" sz="quarter" idx="11"/>
          </p:nvPr>
        </p:nvSpPr>
        <p:spPr>
          <a:xfrm>
            <a:off x="5403967" y="1714331"/>
            <a:ext cx="6551133" cy="5143670"/>
          </a:xfrm>
          <a:custGeom>
            <a:avLst/>
            <a:gdLst>
              <a:gd name="connsiteX0" fmla="*/ 3632235 w 7264470"/>
              <a:gd name="connsiteY0" fmla="*/ 0 h 5671440"/>
              <a:gd name="connsiteX1" fmla="*/ 7264470 w 7264470"/>
              <a:gd name="connsiteY1" fmla="*/ 3667298 h 5671440"/>
              <a:gd name="connsiteX2" fmla="*/ 6826079 w 7264470"/>
              <a:gd name="connsiteY2" fmla="*/ 5415350 h 5671440"/>
              <a:gd name="connsiteX3" fmla="*/ 6671988 w 7264470"/>
              <a:gd name="connsiteY3" fmla="*/ 5671440 h 5671440"/>
              <a:gd name="connsiteX4" fmla="*/ 592483 w 7264470"/>
              <a:gd name="connsiteY4" fmla="*/ 5671440 h 5671440"/>
              <a:gd name="connsiteX5" fmla="*/ 438392 w 7264470"/>
              <a:gd name="connsiteY5" fmla="*/ 5415350 h 5671440"/>
              <a:gd name="connsiteX6" fmla="*/ 0 w 7264470"/>
              <a:gd name="connsiteY6" fmla="*/ 3667298 h 5671440"/>
              <a:gd name="connsiteX7" fmla="*/ 3632235 w 7264470"/>
              <a:gd name="connsiteY7" fmla="*/ 0 h 5671440"/>
              <a:gd name="connsiteX0" fmla="*/ 3632260 w 7264495"/>
              <a:gd name="connsiteY0" fmla="*/ 0 h 5671440"/>
              <a:gd name="connsiteX1" fmla="*/ 7264495 w 7264495"/>
              <a:gd name="connsiteY1" fmla="*/ 3667298 h 5671440"/>
              <a:gd name="connsiteX2" fmla="*/ 6826104 w 7264495"/>
              <a:gd name="connsiteY2" fmla="*/ 5415350 h 5671440"/>
              <a:gd name="connsiteX3" fmla="*/ 6672013 w 7264495"/>
              <a:gd name="connsiteY3" fmla="*/ 5671440 h 5671440"/>
              <a:gd name="connsiteX4" fmla="*/ 592508 w 7264495"/>
              <a:gd name="connsiteY4" fmla="*/ 5671440 h 5671440"/>
              <a:gd name="connsiteX5" fmla="*/ 438417 w 7264495"/>
              <a:gd name="connsiteY5" fmla="*/ 5415350 h 5671440"/>
              <a:gd name="connsiteX6" fmla="*/ 25 w 7264495"/>
              <a:gd name="connsiteY6" fmla="*/ 3667298 h 5671440"/>
              <a:gd name="connsiteX7" fmla="*/ 3632260 w 7264495"/>
              <a:gd name="connsiteY7" fmla="*/ 0 h 5671440"/>
              <a:gd name="connsiteX0" fmla="*/ 3632260 w 7264495"/>
              <a:gd name="connsiteY0" fmla="*/ 3345 h 5674785"/>
              <a:gd name="connsiteX1" fmla="*/ 7264495 w 7264495"/>
              <a:gd name="connsiteY1" fmla="*/ 3670643 h 5674785"/>
              <a:gd name="connsiteX2" fmla="*/ 6826104 w 7264495"/>
              <a:gd name="connsiteY2" fmla="*/ 5418695 h 5674785"/>
              <a:gd name="connsiteX3" fmla="*/ 6672013 w 7264495"/>
              <a:gd name="connsiteY3" fmla="*/ 5674785 h 5674785"/>
              <a:gd name="connsiteX4" fmla="*/ 592508 w 7264495"/>
              <a:gd name="connsiteY4" fmla="*/ 5674785 h 5674785"/>
              <a:gd name="connsiteX5" fmla="*/ 438417 w 7264495"/>
              <a:gd name="connsiteY5" fmla="*/ 5418695 h 5674785"/>
              <a:gd name="connsiteX6" fmla="*/ 25 w 7264495"/>
              <a:gd name="connsiteY6" fmla="*/ 3670643 h 5674785"/>
              <a:gd name="connsiteX7" fmla="*/ 3632260 w 7264495"/>
              <a:gd name="connsiteY7" fmla="*/ 3345 h 5674785"/>
              <a:gd name="connsiteX0" fmla="*/ 3632260 w 7264495"/>
              <a:gd name="connsiteY0" fmla="*/ 1 h 5671441"/>
              <a:gd name="connsiteX1" fmla="*/ 7264495 w 7264495"/>
              <a:gd name="connsiteY1" fmla="*/ 3667299 h 5671441"/>
              <a:gd name="connsiteX2" fmla="*/ 6826104 w 7264495"/>
              <a:gd name="connsiteY2" fmla="*/ 5415351 h 5671441"/>
              <a:gd name="connsiteX3" fmla="*/ 6672013 w 7264495"/>
              <a:gd name="connsiteY3" fmla="*/ 5671441 h 5671441"/>
              <a:gd name="connsiteX4" fmla="*/ 592508 w 7264495"/>
              <a:gd name="connsiteY4" fmla="*/ 5671441 h 5671441"/>
              <a:gd name="connsiteX5" fmla="*/ 438417 w 7264495"/>
              <a:gd name="connsiteY5" fmla="*/ 5415351 h 5671441"/>
              <a:gd name="connsiteX6" fmla="*/ 25 w 7264495"/>
              <a:gd name="connsiteY6" fmla="*/ 3667299 h 5671441"/>
              <a:gd name="connsiteX7" fmla="*/ 3632260 w 7264495"/>
              <a:gd name="connsiteY7" fmla="*/ 1 h 5671441"/>
              <a:gd name="connsiteX0" fmla="*/ 3632260 w 7267224"/>
              <a:gd name="connsiteY0" fmla="*/ 1 h 5671441"/>
              <a:gd name="connsiteX1" fmla="*/ 7264495 w 7267224"/>
              <a:gd name="connsiteY1" fmla="*/ 3667299 h 5671441"/>
              <a:gd name="connsiteX2" fmla="*/ 6826104 w 7267224"/>
              <a:gd name="connsiteY2" fmla="*/ 5415351 h 5671441"/>
              <a:gd name="connsiteX3" fmla="*/ 6672013 w 7267224"/>
              <a:gd name="connsiteY3" fmla="*/ 5671441 h 5671441"/>
              <a:gd name="connsiteX4" fmla="*/ 592508 w 7267224"/>
              <a:gd name="connsiteY4" fmla="*/ 5671441 h 5671441"/>
              <a:gd name="connsiteX5" fmla="*/ 438417 w 7267224"/>
              <a:gd name="connsiteY5" fmla="*/ 5415351 h 5671441"/>
              <a:gd name="connsiteX6" fmla="*/ 25 w 7267224"/>
              <a:gd name="connsiteY6" fmla="*/ 3667299 h 5671441"/>
              <a:gd name="connsiteX7" fmla="*/ 3632260 w 7267224"/>
              <a:gd name="connsiteY7" fmla="*/ 1 h 5671441"/>
              <a:gd name="connsiteX0" fmla="*/ 3632260 w 7265274"/>
              <a:gd name="connsiteY0" fmla="*/ 1 h 5671441"/>
              <a:gd name="connsiteX1" fmla="*/ 7264495 w 7265274"/>
              <a:gd name="connsiteY1" fmla="*/ 3667299 h 5671441"/>
              <a:gd name="connsiteX2" fmla="*/ 6826104 w 7265274"/>
              <a:gd name="connsiteY2" fmla="*/ 5415351 h 5671441"/>
              <a:gd name="connsiteX3" fmla="*/ 6672013 w 7265274"/>
              <a:gd name="connsiteY3" fmla="*/ 5671441 h 5671441"/>
              <a:gd name="connsiteX4" fmla="*/ 592508 w 7265274"/>
              <a:gd name="connsiteY4" fmla="*/ 5671441 h 5671441"/>
              <a:gd name="connsiteX5" fmla="*/ 438417 w 7265274"/>
              <a:gd name="connsiteY5" fmla="*/ 5415351 h 5671441"/>
              <a:gd name="connsiteX6" fmla="*/ 25 w 7265274"/>
              <a:gd name="connsiteY6" fmla="*/ 3667299 h 5671441"/>
              <a:gd name="connsiteX7" fmla="*/ 3632260 w 7265274"/>
              <a:gd name="connsiteY7" fmla="*/ 1 h 5671441"/>
              <a:gd name="connsiteX0" fmla="*/ 3632260 w 7275098"/>
              <a:gd name="connsiteY0" fmla="*/ 1 h 5671441"/>
              <a:gd name="connsiteX1" fmla="*/ 7264495 w 7275098"/>
              <a:gd name="connsiteY1" fmla="*/ 3667299 h 5671441"/>
              <a:gd name="connsiteX2" fmla="*/ 6826104 w 7275098"/>
              <a:gd name="connsiteY2" fmla="*/ 5415351 h 5671441"/>
              <a:gd name="connsiteX3" fmla="*/ 6672013 w 7275098"/>
              <a:gd name="connsiteY3" fmla="*/ 5671441 h 5671441"/>
              <a:gd name="connsiteX4" fmla="*/ 592508 w 7275098"/>
              <a:gd name="connsiteY4" fmla="*/ 5671441 h 5671441"/>
              <a:gd name="connsiteX5" fmla="*/ 438417 w 7275098"/>
              <a:gd name="connsiteY5" fmla="*/ 5415351 h 5671441"/>
              <a:gd name="connsiteX6" fmla="*/ 25 w 7275098"/>
              <a:gd name="connsiteY6" fmla="*/ 3667299 h 5671441"/>
              <a:gd name="connsiteX7" fmla="*/ 3632260 w 7275098"/>
              <a:gd name="connsiteY7" fmla="*/ 1 h 5671441"/>
              <a:gd name="connsiteX0" fmla="*/ 3632260 w 7267947"/>
              <a:gd name="connsiteY0" fmla="*/ 1 h 5671441"/>
              <a:gd name="connsiteX1" fmla="*/ 7264495 w 7267947"/>
              <a:gd name="connsiteY1" fmla="*/ 3667299 h 5671441"/>
              <a:gd name="connsiteX2" fmla="*/ 6826104 w 7267947"/>
              <a:gd name="connsiteY2" fmla="*/ 5415351 h 5671441"/>
              <a:gd name="connsiteX3" fmla="*/ 6672013 w 7267947"/>
              <a:gd name="connsiteY3" fmla="*/ 5671441 h 5671441"/>
              <a:gd name="connsiteX4" fmla="*/ 592508 w 7267947"/>
              <a:gd name="connsiteY4" fmla="*/ 5671441 h 5671441"/>
              <a:gd name="connsiteX5" fmla="*/ 438417 w 7267947"/>
              <a:gd name="connsiteY5" fmla="*/ 5415351 h 5671441"/>
              <a:gd name="connsiteX6" fmla="*/ 25 w 7267947"/>
              <a:gd name="connsiteY6" fmla="*/ 3667299 h 5671441"/>
              <a:gd name="connsiteX7" fmla="*/ 3632260 w 7267947"/>
              <a:gd name="connsiteY7" fmla="*/ 1 h 5671441"/>
              <a:gd name="connsiteX0" fmla="*/ 3632260 w 7267947"/>
              <a:gd name="connsiteY0" fmla="*/ 1 h 5671441"/>
              <a:gd name="connsiteX1" fmla="*/ 7264495 w 7267947"/>
              <a:gd name="connsiteY1" fmla="*/ 3667299 h 5671441"/>
              <a:gd name="connsiteX2" fmla="*/ 6826104 w 7267947"/>
              <a:gd name="connsiteY2" fmla="*/ 5415351 h 5671441"/>
              <a:gd name="connsiteX3" fmla="*/ 6672013 w 7267947"/>
              <a:gd name="connsiteY3" fmla="*/ 5671441 h 5671441"/>
              <a:gd name="connsiteX4" fmla="*/ 592508 w 7267947"/>
              <a:gd name="connsiteY4" fmla="*/ 5671441 h 5671441"/>
              <a:gd name="connsiteX5" fmla="*/ 438417 w 7267947"/>
              <a:gd name="connsiteY5" fmla="*/ 5415351 h 5671441"/>
              <a:gd name="connsiteX6" fmla="*/ 25 w 7267947"/>
              <a:gd name="connsiteY6" fmla="*/ 3667299 h 5671441"/>
              <a:gd name="connsiteX7" fmla="*/ 3632260 w 7267947"/>
              <a:gd name="connsiteY7" fmla="*/ 1 h 5671441"/>
              <a:gd name="connsiteX0" fmla="*/ 3632260 w 7267427"/>
              <a:gd name="connsiteY0" fmla="*/ 1 h 5671441"/>
              <a:gd name="connsiteX1" fmla="*/ 7264495 w 7267427"/>
              <a:gd name="connsiteY1" fmla="*/ 3667299 h 5671441"/>
              <a:gd name="connsiteX2" fmla="*/ 6826104 w 7267427"/>
              <a:gd name="connsiteY2" fmla="*/ 5415351 h 5671441"/>
              <a:gd name="connsiteX3" fmla="*/ 6672013 w 7267427"/>
              <a:gd name="connsiteY3" fmla="*/ 5671441 h 5671441"/>
              <a:gd name="connsiteX4" fmla="*/ 592508 w 7267427"/>
              <a:gd name="connsiteY4" fmla="*/ 5671441 h 5671441"/>
              <a:gd name="connsiteX5" fmla="*/ 438417 w 7267427"/>
              <a:gd name="connsiteY5" fmla="*/ 5415351 h 5671441"/>
              <a:gd name="connsiteX6" fmla="*/ 25 w 7267427"/>
              <a:gd name="connsiteY6" fmla="*/ 3667299 h 5671441"/>
              <a:gd name="connsiteX7" fmla="*/ 3632260 w 7267427"/>
              <a:gd name="connsiteY7" fmla="*/ 1 h 5671441"/>
              <a:gd name="connsiteX0" fmla="*/ 3632260 w 7264577"/>
              <a:gd name="connsiteY0" fmla="*/ 1 h 5671441"/>
              <a:gd name="connsiteX1" fmla="*/ 7264495 w 7264577"/>
              <a:gd name="connsiteY1" fmla="*/ 3667299 h 5671441"/>
              <a:gd name="connsiteX2" fmla="*/ 6826104 w 7264577"/>
              <a:gd name="connsiteY2" fmla="*/ 5415351 h 5671441"/>
              <a:gd name="connsiteX3" fmla="*/ 6672013 w 7264577"/>
              <a:gd name="connsiteY3" fmla="*/ 5671441 h 5671441"/>
              <a:gd name="connsiteX4" fmla="*/ 592508 w 7264577"/>
              <a:gd name="connsiteY4" fmla="*/ 5671441 h 5671441"/>
              <a:gd name="connsiteX5" fmla="*/ 438417 w 7264577"/>
              <a:gd name="connsiteY5" fmla="*/ 5415351 h 5671441"/>
              <a:gd name="connsiteX6" fmla="*/ 25 w 7264577"/>
              <a:gd name="connsiteY6" fmla="*/ 3667299 h 5671441"/>
              <a:gd name="connsiteX7" fmla="*/ 3632260 w 7264577"/>
              <a:gd name="connsiteY7" fmla="*/ 1 h 5671441"/>
              <a:gd name="connsiteX0" fmla="*/ 3632260 w 7264577"/>
              <a:gd name="connsiteY0" fmla="*/ 1 h 5671441"/>
              <a:gd name="connsiteX1" fmla="*/ 7264495 w 7264577"/>
              <a:gd name="connsiteY1" fmla="*/ 3667299 h 5671441"/>
              <a:gd name="connsiteX2" fmla="*/ 6826104 w 7264577"/>
              <a:gd name="connsiteY2" fmla="*/ 5415351 h 5671441"/>
              <a:gd name="connsiteX3" fmla="*/ 6672013 w 7264577"/>
              <a:gd name="connsiteY3" fmla="*/ 5671441 h 5671441"/>
              <a:gd name="connsiteX4" fmla="*/ 592508 w 7264577"/>
              <a:gd name="connsiteY4" fmla="*/ 5671441 h 5671441"/>
              <a:gd name="connsiteX5" fmla="*/ 453235 w 7264577"/>
              <a:gd name="connsiteY5" fmla="*/ 5415351 h 5671441"/>
              <a:gd name="connsiteX6" fmla="*/ 25 w 7264577"/>
              <a:gd name="connsiteY6" fmla="*/ 3667299 h 5671441"/>
              <a:gd name="connsiteX7" fmla="*/ 3632260 w 7264577"/>
              <a:gd name="connsiteY7" fmla="*/ 1 h 5671441"/>
              <a:gd name="connsiteX0" fmla="*/ 3632260 w 7264577"/>
              <a:gd name="connsiteY0" fmla="*/ 1 h 5671441"/>
              <a:gd name="connsiteX1" fmla="*/ 7264495 w 7264577"/>
              <a:gd name="connsiteY1" fmla="*/ 3667299 h 5671441"/>
              <a:gd name="connsiteX2" fmla="*/ 6826104 w 7264577"/>
              <a:gd name="connsiteY2" fmla="*/ 5415351 h 5671441"/>
              <a:gd name="connsiteX3" fmla="*/ 6672013 w 7264577"/>
              <a:gd name="connsiteY3" fmla="*/ 5671441 h 5671441"/>
              <a:gd name="connsiteX4" fmla="*/ 592508 w 7264577"/>
              <a:gd name="connsiteY4" fmla="*/ 5671441 h 5671441"/>
              <a:gd name="connsiteX5" fmla="*/ 482868 w 7264577"/>
              <a:gd name="connsiteY5" fmla="*/ 5415351 h 5671441"/>
              <a:gd name="connsiteX6" fmla="*/ 25 w 7264577"/>
              <a:gd name="connsiteY6" fmla="*/ 3667299 h 5671441"/>
              <a:gd name="connsiteX7" fmla="*/ 3632260 w 7264577"/>
              <a:gd name="connsiteY7" fmla="*/ 1 h 5671441"/>
              <a:gd name="connsiteX0" fmla="*/ 3632260 w 7264509"/>
              <a:gd name="connsiteY0" fmla="*/ 1 h 5671441"/>
              <a:gd name="connsiteX1" fmla="*/ 7264495 w 7264509"/>
              <a:gd name="connsiteY1" fmla="*/ 3667299 h 5671441"/>
              <a:gd name="connsiteX2" fmla="*/ 6826104 w 7264509"/>
              <a:gd name="connsiteY2" fmla="*/ 5415351 h 5671441"/>
              <a:gd name="connsiteX3" fmla="*/ 6672013 w 7264509"/>
              <a:gd name="connsiteY3" fmla="*/ 5671441 h 5671441"/>
              <a:gd name="connsiteX4" fmla="*/ 592508 w 7264509"/>
              <a:gd name="connsiteY4" fmla="*/ 5671441 h 5671441"/>
              <a:gd name="connsiteX5" fmla="*/ 482868 w 7264509"/>
              <a:gd name="connsiteY5" fmla="*/ 5415351 h 5671441"/>
              <a:gd name="connsiteX6" fmla="*/ 25 w 7264509"/>
              <a:gd name="connsiteY6" fmla="*/ 3667299 h 5671441"/>
              <a:gd name="connsiteX7" fmla="*/ 3632260 w 7264509"/>
              <a:gd name="connsiteY7" fmla="*/ 1 h 5671441"/>
              <a:gd name="connsiteX0" fmla="*/ 3632259 w 7264508"/>
              <a:gd name="connsiteY0" fmla="*/ 2004 h 5673444"/>
              <a:gd name="connsiteX1" fmla="*/ 7264494 w 7264508"/>
              <a:gd name="connsiteY1" fmla="*/ 3669302 h 5673444"/>
              <a:gd name="connsiteX2" fmla="*/ 6826103 w 7264508"/>
              <a:gd name="connsiteY2" fmla="*/ 5417354 h 5673444"/>
              <a:gd name="connsiteX3" fmla="*/ 6672012 w 7264508"/>
              <a:gd name="connsiteY3" fmla="*/ 5673444 h 5673444"/>
              <a:gd name="connsiteX4" fmla="*/ 592507 w 7264508"/>
              <a:gd name="connsiteY4" fmla="*/ 5673444 h 5673444"/>
              <a:gd name="connsiteX5" fmla="*/ 482867 w 7264508"/>
              <a:gd name="connsiteY5" fmla="*/ 5417354 h 5673444"/>
              <a:gd name="connsiteX6" fmla="*/ 24 w 7264508"/>
              <a:gd name="connsiteY6" fmla="*/ 3669302 h 5673444"/>
              <a:gd name="connsiteX7" fmla="*/ 3632259 w 7264508"/>
              <a:gd name="connsiteY7" fmla="*/ 2004 h 5673444"/>
              <a:gd name="connsiteX0" fmla="*/ 3632235 w 7264484"/>
              <a:gd name="connsiteY0" fmla="*/ 2004 h 5673444"/>
              <a:gd name="connsiteX1" fmla="*/ 7264470 w 7264484"/>
              <a:gd name="connsiteY1" fmla="*/ 3669302 h 5673444"/>
              <a:gd name="connsiteX2" fmla="*/ 6826079 w 7264484"/>
              <a:gd name="connsiteY2" fmla="*/ 5417354 h 5673444"/>
              <a:gd name="connsiteX3" fmla="*/ 6671988 w 7264484"/>
              <a:gd name="connsiteY3" fmla="*/ 5673444 h 5673444"/>
              <a:gd name="connsiteX4" fmla="*/ 592483 w 7264484"/>
              <a:gd name="connsiteY4" fmla="*/ 5673444 h 5673444"/>
              <a:gd name="connsiteX5" fmla="*/ 482843 w 7264484"/>
              <a:gd name="connsiteY5" fmla="*/ 5417354 h 5673444"/>
              <a:gd name="connsiteX6" fmla="*/ 0 w 7264484"/>
              <a:gd name="connsiteY6" fmla="*/ 3669302 h 5673444"/>
              <a:gd name="connsiteX7" fmla="*/ 3632235 w 7264484"/>
              <a:gd name="connsiteY7" fmla="*/ 2004 h 5673444"/>
              <a:gd name="connsiteX0" fmla="*/ 3632235 w 7264484"/>
              <a:gd name="connsiteY0" fmla="*/ 2004 h 5673444"/>
              <a:gd name="connsiteX1" fmla="*/ 7264470 w 7264484"/>
              <a:gd name="connsiteY1" fmla="*/ 3669302 h 5673444"/>
              <a:gd name="connsiteX2" fmla="*/ 6826079 w 7264484"/>
              <a:gd name="connsiteY2" fmla="*/ 5417354 h 5673444"/>
              <a:gd name="connsiteX3" fmla="*/ 6671988 w 7264484"/>
              <a:gd name="connsiteY3" fmla="*/ 5673444 h 5673444"/>
              <a:gd name="connsiteX4" fmla="*/ 592483 w 7264484"/>
              <a:gd name="connsiteY4" fmla="*/ 5673444 h 5673444"/>
              <a:gd name="connsiteX5" fmla="*/ 445617 w 7264484"/>
              <a:gd name="connsiteY5" fmla="*/ 5432087 h 5673444"/>
              <a:gd name="connsiteX6" fmla="*/ 0 w 7264484"/>
              <a:gd name="connsiteY6" fmla="*/ 3669302 h 5673444"/>
              <a:gd name="connsiteX7" fmla="*/ 3632235 w 7264484"/>
              <a:gd name="connsiteY7" fmla="*/ 2004 h 5673444"/>
              <a:gd name="connsiteX0" fmla="*/ 3632235 w 7264484"/>
              <a:gd name="connsiteY0" fmla="*/ 2004 h 5673444"/>
              <a:gd name="connsiteX1" fmla="*/ 7264470 w 7264484"/>
              <a:gd name="connsiteY1" fmla="*/ 3669302 h 5673444"/>
              <a:gd name="connsiteX2" fmla="*/ 6826079 w 7264484"/>
              <a:gd name="connsiteY2" fmla="*/ 5417354 h 5673444"/>
              <a:gd name="connsiteX3" fmla="*/ 6671988 w 7264484"/>
              <a:gd name="connsiteY3" fmla="*/ 5673444 h 5673444"/>
              <a:gd name="connsiteX4" fmla="*/ 606225 w 7264484"/>
              <a:gd name="connsiteY4" fmla="*/ 5673444 h 5673444"/>
              <a:gd name="connsiteX5" fmla="*/ 445617 w 7264484"/>
              <a:gd name="connsiteY5" fmla="*/ 5432087 h 5673444"/>
              <a:gd name="connsiteX6" fmla="*/ 0 w 7264484"/>
              <a:gd name="connsiteY6" fmla="*/ 3669302 h 5673444"/>
              <a:gd name="connsiteX7" fmla="*/ 3632235 w 7264484"/>
              <a:gd name="connsiteY7" fmla="*/ 2004 h 5673444"/>
              <a:gd name="connsiteX0" fmla="*/ 3632235 w 7264484"/>
              <a:gd name="connsiteY0" fmla="*/ 100 h 5671540"/>
              <a:gd name="connsiteX1" fmla="*/ 7264470 w 7264484"/>
              <a:gd name="connsiteY1" fmla="*/ 3667398 h 5671540"/>
              <a:gd name="connsiteX2" fmla="*/ 6826079 w 7264484"/>
              <a:gd name="connsiteY2" fmla="*/ 5415450 h 5671540"/>
              <a:gd name="connsiteX3" fmla="*/ 6671988 w 7264484"/>
              <a:gd name="connsiteY3" fmla="*/ 5671540 h 5671540"/>
              <a:gd name="connsiteX4" fmla="*/ 606225 w 7264484"/>
              <a:gd name="connsiteY4" fmla="*/ 5671540 h 5671540"/>
              <a:gd name="connsiteX5" fmla="*/ 445617 w 7264484"/>
              <a:gd name="connsiteY5" fmla="*/ 5430183 h 5671540"/>
              <a:gd name="connsiteX6" fmla="*/ 0 w 7264484"/>
              <a:gd name="connsiteY6" fmla="*/ 3667398 h 5671540"/>
              <a:gd name="connsiteX7" fmla="*/ 3632235 w 7264484"/>
              <a:gd name="connsiteY7" fmla="*/ 100 h 5671540"/>
              <a:gd name="connsiteX0" fmla="*/ 3632235 w 7265043"/>
              <a:gd name="connsiteY0" fmla="*/ 107 h 5671547"/>
              <a:gd name="connsiteX1" fmla="*/ 7264470 w 7265043"/>
              <a:gd name="connsiteY1" fmla="*/ 3667405 h 5671547"/>
              <a:gd name="connsiteX2" fmla="*/ 6826079 w 7265043"/>
              <a:gd name="connsiteY2" fmla="*/ 5415457 h 5671547"/>
              <a:gd name="connsiteX3" fmla="*/ 6671988 w 7265043"/>
              <a:gd name="connsiteY3" fmla="*/ 5671547 h 5671547"/>
              <a:gd name="connsiteX4" fmla="*/ 606225 w 7265043"/>
              <a:gd name="connsiteY4" fmla="*/ 5671547 h 5671547"/>
              <a:gd name="connsiteX5" fmla="*/ 445617 w 7265043"/>
              <a:gd name="connsiteY5" fmla="*/ 5430190 h 5671547"/>
              <a:gd name="connsiteX6" fmla="*/ 0 w 7265043"/>
              <a:gd name="connsiteY6" fmla="*/ 3667405 h 5671547"/>
              <a:gd name="connsiteX7" fmla="*/ 3632235 w 7265043"/>
              <a:gd name="connsiteY7" fmla="*/ 107 h 5671547"/>
              <a:gd name="connsiteX0" fmla="*/ 3632235 w 7264847"/>
              <a:gd name="connsiteY0" fmla="*/ 105 h 5671545"/>
              <a:gd name="connsiteX1" fmla="*/ 7264470 w 7264847"/>
              <a:gd name="connsiteY1" fmla="*/ 3667403 h 5671545"/>
              <a:gd name="connsiteX2" fmla="*/ 6826079 w 7264847"/>
              <a:gd name="connsiteY2" fmla="*/ 5415455 h 5671545"/>
              <a:gd name="connsiteX3" fmla="*/ 6671988 w 7264847"/>
              <a:gd name="connsiteY3" fmla="*/ 5671545 h 5671545"/>
              <a:gd name="connsiteX4" fmla="*/ 606225 w 7264847"/>
              <a:gd name="connsiteY4" fmla="*/ 5671545 h 5671545"/>
              <a:gd name="connsiteX5" fmla="*/ 445617 w 7264847"/>
              <a:gd name="connsiteY5" fmla="*/ 5430188 h 5671545"/>
              <a:gd name="connsiteX6" fmla="*/ 0 w 7264847"/>
              <a:gd name="connsiteY6" fmla="*/ 3667403 h 5671545"/>
              <a:gd name="connsiteX7" fmla="*/ 3632235 w 7264847"/>
              <a:gd name="connsiteY7" fmla="*/ 105 h 5671545"/>
              <a:gd name="connsiteX0" fmla="*/ 3632235 w 7594473"/>
              <a:gd name="connsiteY0" fmla="*/ 57 h 5671497"/>
              <a:gd name="connsiteX1" fmla="*/ 7264470 w 7594473"/>
              <a:gd name="connsiteY1" fmla="*/ 3667355 h 5671497"/>
              <a:gd name="connsiteX2" fmla="*/ 6671988 w 7594473"/>
              <a:gd name="connsiteY2" fmla="*/ 5671497 h 5671497"/>
              <a:gd name="connsiteX3" fmla="*/ 606225 w 7594473"/>
              <a:gd name="connsiteY3" fmla="*/ 5671497 h 5671497"/>
              <a:gd name="connsiteX4" fmla="*/ 445617 w 7594473"/>
              <a:gd name="connsiteY4" fmla="*/ 5430140 h 5671497"/>
              <a:gd name="connsiteX5" fmla="*/ 0 w 7594473"/>
              <a:gd name="connsiteY5" fmla="*/ 3667355 h 5671497"/>
              <a:gd name="connsiteX6" fmla="*/ 3632235 w 7594473"/>
              <a:gd name="connsiteY6" fmla="*/ 57 h 5671497"/>
              <a:gd name="connsiteX0" fmla="*/ 3632235 w 7440585"/>
              <a:gd name="connsiteY0" fmla="*/ 57 h 5671497"/>
              <a:gd name="connsiteX1" fmla="*/ 7264470 w 7440585"/>
              <a:gd name="connsiteY1" fmla="*/ 3667355 h 5671497"/>
              <a:gd name="connsiteX2" fmla="*/ 6671988 w 7440585"/>
              <a:gd name="connsiteY2" fmla="*/ 5671497 h 5671497"/>
              <a:gd name="connsiteX3" fmla="*/ 606225 w 7440585"/>
              <a:gd name="connsiteY3" fmla="*/ 5671497 h 5671497"/>
              <a:gd name="connsiteX4" fmla="*/ 445617 w 7440585"/>
              <a:gd name="connsiteY4" fmla="*/ 5430140 h 5671497"/>
              <a:gd name="connsiteX5" fmla="*/ 0 w 7440585"/>
              <a:gd name="connsiteY5" fmla="*/ 3667355 h 5671497"/>
              <a:gd name="connsiteX6" fmla="*/ 3632235 w 7440585"/>
              <a:gd name="connsiteY6" fmla="*/ 57 h 5671497"/>
              <a:gd name="connsiteX0" fmla="*/ 3632235 w 7266252"/>
              <a:gd name="connsiteY0" fmla="*/ 59 h 5671499"/>
              <a:gd name="connsiteX1" fmla="*/ 7264470 w 7266252"/>
              <a:gd name="connsiteY1" fmla="*/ 3667357 h 5671499"/>
              <a:gd name="connsiteX2" fmla="*/ 6671988 w 7266252"/>
              <a:gd name="connsiteY2" fmla="*/ 5671499 h 5671499"/>
              <a:gd name="connsiteX3" fmla="*/ 606225 w 7266252"/>
              <a:gd name="connsiteY3" fmla="*/ 5671499 h 5671499"/>
              <a:gd name="connsiteX4" fmla="*/ 445617 w 7266252"/>
              <a:gd name="connsiteY4" fmla="*/ 5430142 h 5671499"/>
              <a:gd name="connsiteX5" fmla="*/ 0 w 7266252"/>
              <a:gd name="connsiteY5" fmla="*/ 3667357 h 5671499"/>
              <a:gd name="connsiteX6" fmla="*/ 3632235 w 7266252"/>
              <a:gd name="connsiteY6" fmla="*/ 59 h 5671499"/>
              <a:gd name="connsiteX0" fmla="*/ 3632235 w 7266066"/>
              <a:gd name="connsiteY0" fmla="*/ 104 h 5671544"/>
              <a:gd name="connsiteX1" fmla="*/ 7264470 w 7266066"/>
              <a:gd name="connsiteY1" fmla="*/ 3667402 h 5671544"/>
              <a:gd name="connsiteX2" fmla="*/ 6671988 w 7266066"/>
              <a:gd name="connsiteY2" fmla="*/ 5671544 h 5671544"/>
              <a:gd name="connsiteX3" fmla="*/ 606225 w 7266066"/>
              <a:gd name="connsiteY3" fmla="*/ 5671544 h 5671544"/>
              <a:gd name="connsiteX4" fmla="*/ 445617 w 7266066"/>
              <a:gd name="connsiteY4" fmla="*/ 5430187 h 5671544"/>
              <a:gd name="connsiteX5" fmla="*/ 0 w 7266066"/>
              <a:gd name="connsiteY5" fmla="*/ 3667402 h 5671544"/>
              <a:gd name="connsiteX6" fmla="*/ 3632235 w 7266066"/>
              <a:gd name="connsiteY6" fmla="*/ 104 h 5671544"/>
              <a:gd name="connsiteX0" fmla="*/ 3632235 w 7265967"/>
              <a:gd name="connsiteY0" fmla="*/ 109 h 5671549"/>
              <a:gd name="connsiteX1" fmla="*/ 7264470 w 7265967"/>
              <a:gd name="connsiteY1" fmla="*/ 3667407 h 5671549"/>
              <a:gd name="connsiteX2" fmla="*/ 6671988 w 7265967"/>
              <a:gd name="connsiteY2" fmla="*/ 5671549 h 5671549"/>
              <a:gd name="connsiteX3" fmla="*/ 606225 w 7265967"/>
              <a:gd name="connsiteY3" fmla="*/ 5671549 h 5671549"/>
              <a:gd name="connsiteX4" fmla="*/ 445617 w 7265967"/>
              <a:gd name="connsiteY4" fmla="*/ 5430192 h 5671549"/>
              <a:gd name="connsiteX5" fmla="*/ 0 w 7265967"/>
              <a:gd name="connsiteY5" fmla="*/ 3667407 h 5671549"/>
              <a:gd name="connsiteX6" fmla="*/ 3632235 w 7265967"/>
              <a:gd name="connsiteY6" fmla="*/ 109 h 5671549"/>
              <a:gd name="connsiteX0" fmla="*/ 3632235 w 7298289"/>
              <a:gd name="connsiteY0" fmla="*/ 109 h 5671549"/>
              <a:gd name="connsiteX1" fmla="*/ 7264470 w 7298289"/>
              <a:gd name="connsiteY1" fmla="*/ 3667407 h 5671549"/>
              <a:gd name="connsiteX2" fmla="*/ 6671988 w 7298289"/>
              <a:gd name="connsiteY2" fmla="*/ 5671549 h 5671549"/>
              <a:gd name="connsiteX3" fmla="*/ 606225 w 7298289"/>
              <a:gd name="connsiteY3" fmla="*/ 5671549 h 5671549"/>
              <a:gd name="connsiteX4" fmla="*/ 445617 w 7298289"/>
              <a:gd name="connsiteY4" fmla="*/ 5430192 h 5671549"/>
              <a:gd name="connsiteX5" fmla="*/ 0 w 7298289"/>
              <a:gd name="connsiteY5" fmla="*/ 3667407 h 5671549"/>
              <a:gd name="connsiteX6" fmla="*/ 3632235 w 7298289"/>
              <a:gd name="connsiteY6" fmla="*/ 109 h 5671549"/>
              <a:gd name="connsiteX0" fmla="*/ 3632235 w 7275913"/>
              <a:gd name="connsiteY0" fmla="*/ 128 h 5671568"/>
              <a:gd name="connsiteX1" fmla="*/ 7264470 w 7275913"/>
              <a:gd name="connsiteY1" fmla="*/ 3667426 h 5671568"/>
              <a:gd name="connsiteX2" fmla="*/ 6671988 w 7275913"/>
              <a:gd name="connsiteY2" fmla="*/ 5671568 h 5671568"/>
              <a:gd name="connsiteX3" fmla="*/ 606225 w 7275913"/>
              <a:gd name="connsiteY3" fmla="*/ 5671568 h 5671568"/>
              <a:gd name="connsiteX4" fmla="*/ 445617 w 7275913"/>
              <a:gd name="connsiteY4" fmla="*/ 5430211 h 5671568"/>
              <a:gd name="connsiteX5" fmla="*/ 0 w 7275913"/>
              <a:gd name="connsiteY5" fmla="*/ 3667426 h 5671568"/>
              <a:gd name="connsiteX6" fmla="*/ 3632235 w 7275913"/>
              <a:gd name="connsiteY6" fmla="*/ 128 h 5671568"/>
              <a:gd name="connsiteX0" fmla="*/ 3632235 w 7288163"/>
              <a:gd name="connsiteY0" fmla="*/ 128 h 5671568"/>
              <a:gd name="connsiteX1" fmla="*/ 7264470 w 7288163"/>
              <a:gd name="connsiteY1" fmla="*/ 3667426 h 5671568"/>
              <a:gd name="connsiteX2" fmla="*/ 6671988 w 7288163"/>
              <a:gd name="connsiteY2" fmla="*/ 5671568 h 5671568"/>
              <a:gd name="connsiteX3" fmla="*/ 606225 w 7288163"/>
              <a:gd name="connsiteY3" fmla="*/ 5671568 h 5671568"/>
              <a:gd name="connsiteX4" fmla="*/ 445617 w 7288163"/>
              <a:gd name="connsiteY4" fmla="*/ 5430211 h 5671568"/>
              <a:gd name="connsiteX5" fmla="*/ 0 w 7288163"/>
              <a:gd name="connsiteY5" fmla="*/ 3667426 h 5671568"/>
              <a:gd name="connsiteX6" fmla="*/ 3632235 w 7288163"/>
              <a:gd name="connsiteY6" fmla="*/ 128 h 5671568"/>
              <a:gd name="connsiteX0" fmla="*/ 3632235 w 7265350"/>
              <a:gd name="connsiteY0" fmla="*/ 103 h 5671543"/>
              <a:gd name="connsiteX1" fmla="*/ 7264470 w 7265350"/>
              <a:gd name="connsiteY1" fmla="*/ 3667401 h 5671543"/>
              <a:gd name="connsiteX2" fmla="*/ 6671988 w 7265350"/>
              <a:gd name="connsiteY2" fmla="*/ 5671543 h 5671543"/>
              <a:gd name="connsiteX3" fmla="*/ 606225 w 7265350"/>
              <a:gd name="connsiteY3" fmla="*/ 5671543 h 5671543"/>
              <a:gd name="connsiteX4" fmla="*/ 445617 w 7265350"/>
              <a:gd name="connsiteY4" fmla="*/ 5430186 h 5671543"/>
              <a:gd name="connsiteX5" fmla="*/ 0 w 7265350"/>
              <a:gd name="connsiteY5" fmla="*/ 3667401 h 5671543"/>
              <a:gd name="connsiteX6" fmla="*/ 3632235 w 7265350"/>
              <a:gd name="connsiteY6" fmla="*/ 103 h 5671543"/>
              <a:gd name="connsiteX0" fmla="*/ 3632235 w 7264474"/>
              <a:gd name="connsiteY0" fmla="*/ 103 h 5671543"/>
              <a:gd name="connsiteX1" fmla="*/ 7264470 w 7264474"/>
              <a:gd name="connsiteY1" fmla="*/ 3667401 h 5671543"/>
              <a:gd name="connsiteX2" fmla="*/ 6671988 w 7264474"/>
              <a:gd name="connsiteY2" fmla="*/ 5671543 h 5671543"/>
              <a:gd name="connsiteX3" fmla="*/ 606225 w 7264474"/>
              <a:gd name="connsiteY3" fmla="*/ 5671543 h 5671543"/>
              <a:gd name="connsiteX4" fmla="*/ 445617 w 7264474"/>
              <a:gd name="connsiteY4" fmla="*/ 5430186 h 5671543"/>
              <a:gd name="connsiteX5" fmla="*/ 0 w 7264474"/>
              <a:gd name="connsiteY5" fmla="*/ 3667401 h 5671543"/>
              <a:gd name="connsiteX6" fmla="*/ 3632235 w 7264474"/>
              <a:gd name="connsiteY6" fmla="*/ 103 h 5671543"/>
              <a:gd name="connsiteX0" fmla="*/ 3632235 w 7264680"/>
              <a:gd name="connsiteY0" fmla="*/ 103 h 5671543"/>
              <a:gd name="connsiteX1" fmla="*/ 7264470 w 7264680"/>
              <a:gd name="connsiteY1" fmla="*/ 3667401 h 5671543"/>
              <a:gd name="connsiteX2" fmla="*/ 6671988 w 7264680"/>
              <a:gd name="connsiteY2" fmla="*/ 5671543 h 5671543"/>
              <a:gd name="connsiteX3" fmla="*/ 606225 w 7264680"/>
              <a:gd name="connsiteY3" fmla="*/ 5671543 h 5671543"/>
              <a:gd name="connsiteX4" fmla="*/ 445617 w 7264680"/>
              <a:gd name="connsiteY4" fmla="*/ 5430186 h 5671543"/>
              <a:gd name="connsiteX5" fmla="*/ 0 w 7264680"/>
              <a:gd name="connsiteY5" fmla="*/ 3667401 h 5671543"/>
              <a:gd name="connsiteX6" fmla="*/ 3632235 w 7264680"/>
              <a:gd name="connsiteY6" fmla="*/ 103 h 5671543"/>
              <a:gd name="connsiteX0" fmla="*/ 3632235 w 7267265"/>
              <a:gd name="connsiteY0" fmla="*/ 110 h 5671550"/>
              <a:gd name="connsiteX1" fmla="*/ 7264470 w 7267265"/>
              <a:gd name="connsiteY1" fmla="*/ 3667408 h 5671550"/>
              <a:gd name="connsiteX2" fmla="*/ 6671988 w 7267265"/>
              <a:gd name="connsiteY2" fmla="*/ 5671550 h 5671550"/>
              <a:gd name="connsiteX3" fmla="*/ 606225 w 7267265"/>
              <a:gd name="connsiteY3" fmla="*/ 5671550 h 5671550"/>
              <a:gd name="connsiteX4" fmla="*/ 445617 w 7267265"/>
              <a:gd name="connsiteY4" fmla="*/ 5430193 h 5671550"/>
              <a:gd name="connsiteX5" fmla="*/ 0 w 7267265"/>
              <a:gd name="connsiteY5" fmla="*/ 3667408 h 5671550"/>
              <a:gd name="connsiteX6" fmla="*/ 3632235 w 7267265"/>
              <a:gd name="connsiteY6" fmla="*/ 110 h 5671550"/>
              <a:gd name="connsiteX0" fmla="*/ 3632235 w 7266015"/>
              <a:gd name="connsiteY0" fmla="*/ 110 h 5671550"/>
              <a:gd name="connsiteX1" fmla="*/ 7264470 w 7266015"/>
              <a:gd name="connsiteY1" fmla="*/ 3667408 h 5671550"/>
              <a:gd name="connsiteX2" fmla="*/ 6671988 w 7266015"/>
              <a:gd name="connsiteY2" fmla="*/ 5671550 h 5671550"/>
              <a:gd name="connsiteX3" fmla="*/ 606225 w 7266015"/>
              <a:gd name="connsiteY3" fmla="*/ 5671550 h 5671550"/>
              <a:gd name="connsiteX4" fmla="*/ 445617 w 7266015"/>
              <a:gd name="connsiteY4" fmla="*/ 5430193 h 5671550"/>
              <a:gd name="connsiteX5" fmla="*/ 0 w 7266015"/>
              <a:gd name="connsiteY5" fmla="*/ 3667408 h 5671550"/>
              <a:gd name="connsiteX6" fmla="*/ 3632235 w 7266015"/>
              <a:gd name="connsiteY6" fmla="*/ 110 h 5671550"/>
              <a:gd name="connsiteX0" fmla="*/ 3632235 w 7265588"/>
              <a:gd name="connsiteY0" fmla="*/ 110 h 5671550"/>
              <a:gd name="connsiteX1" fmla="*/ 7264470 w 7265588"/>
              <a:gd name="connsiteY1" fmla="*/ 3667408 h 5671550"/>
              <a:gd name="connsiteX2" fmla="*/ 6671988 w 7265588"/>
              <a:gd name="connsiteY2" fmla="*/ 5671550 h 5671550"/>
              <a:gd name="connsiteX3" fmla="*/ 606225 w 7265588"/>
              <a:gd name="connsiteY3" fmla="*/ 5671550 h 5671550"/>
              <a:gd name="connsiteX4" fmla="*/ 445617 w 7265588"/>
              <a:gd name="connsiteY4" fmla="*/ 5430193 h 5671550"/>
              <a:gd name="connsiteX5" fmla="*/ 0 w 7265588"/>
              <a:gd name="connsiteY5" fmla="*/ 3667408 h 5671550"/>
              <a:gd name="connsiteX6" fmla="*/ 3632235 w 7265588"/>
              <a:gd name="connsiteY6" fmla="*/ 110 h 5671550"/>
              <a:gd name="connsiteX0" fmla="*/ 3632235 w 7265534"/>
              <a:gd name="connsiteY0" fmla="*/ 110 h 5671550"/>
              <a:gd name="connsiteX1" fmla="*/ 7264470 w 7265534"/>
              <a:gd name="connsiteY1" fmla="*/ 3667408 h 5671550"/>
              <a:gd name="connsiteX2" fmla="*/ 6671988 w 7265534"/>
              <a:gd name="connsiteY2" fmla="*/ 5671550 h 5671550"/>
              <a:gd name="connsiteX3" fmla="*/ 606225 w 7265534"/>
              <a:gd name="connsiteY3" fmla="*/ 5671550 h 5671550"/>
              <a:gd name="connsiteX4" fmla="*/ 445617 w 7265534"/>
              <a:gd name="connsiteY4" fmla="*/ 5430193 h 5671550"/>
              <a:gd name="connsiteX5" fmla="*/ 0 w 7265534"/>
              <a:gd name="connsiteY5" fmla="*/ 3667408 h 5671550"/>
              <a:gd name="connsiteX6" fmla="*/ 3632235 w 7265534"/>
              <a:gd name="connsiteY6" fmla="*/ 110 h 5671550"/>
              <a:gd name="connsiteX0" fmla="*/ 3632235 w 7422504"/>
              <a:gd name="connsiteY0" fmla="*/ 57 h 5671497"/>
              <a:gd name="connsiteX1" fmla="*/ 7264470 w 7422504"/>
              <a:gd name="connsiteY1" fmla="*/ 3667355 h 5671497"/>
              <a:gd name="connsiteX2" fmla="*/ 6654450 w 7422504"/>
              <a:gd name="connsiteY2" fmla="*/ 5671497 h 5671497"/>
              <a:gd name="connsiteX3" fmla="*/ 606225 w 7422504"/>
              <a:gd name="connsiteY3" fmla="*/ 5671497 h 5671497"/>
              <a:gd name="connsiteX4" fmla="*/ 445617 w 7422504"/>
              <a:gd name="connsiteY4" fmla="*/ 5430140 h 5671497"/>
              <a:gd name="connsiteX5" fmla="*/ 0 w 7422504"/>
              <a:gd name="connsiteY5" fmla="*/ 3667355 h 5671497"/>
              <a:gd name="connsiteX6" fmla="*/ 3632235 w 7422504"/>
              <a:gd name="connsiteY6" fmla="*/ 57 h 5671497"/>
              <a:gd name="connsiteX0" fmla="*/ 3632235 w 7269476"/>
              <a:gd name="connsiteY0" fmla="*/ 116 h 5671556"/>
              <a:gd name="connsiteX1" fmla="*/ 7264470 w 7269476"/>
              <a:gd name="connsiteY1" fmla="*/ 3667414 h 5671556"/>
              <a:gd name="connsiteX2" fmla="*/ 6654450 w 7269476"/>
              <a:gd name="connsiteY2" fmla="*/ 5671556 h 5671556"/>
              <a:gd name="connsiteX3" fmla="*/ 606225 w 7269476"/>
              <a:gd name="connsiteY3" fmla="*/ 5671556 h 5671556"/>
              <a:gd name="connsiteX4" fmla="*/ 445617 w 7269476"/>
              <a:gd name="connsiteY4" fmla="*/ 5430199 h 5671556"/>
              <a:gd name="connsiteX5" fmla="*/ 0 w 7269476"/>
              <a:gd name="connsiteY5" fmla="*/ 3667414 h 5671556"/>
              <a:gd name="connsiteX6" fmla="*/ 3632235 w 7269476"/>
              <a:gd name="connsiteY6" fmla="*/ 116 h 5671556"/>
              <a:gd name="connsiteX0" fmla="*/ 3632235 w 7268101"/>
              <a:gd name="connsiteY0" fmla="*/ 116 h 5671556"/>
              <a:gd name="connsiteX1" fmla="*/ 7264470 w 7268101"/>
              <a:gd name="connsiteY1" fmla="*/ 3667414 h 5671556"/>
              <a:gd name="connsiteX2" fmla="*/ 6654450 w 7268101"/>
              <a:gd name="connsiteY2" fmla="*/ 5671556 h 5671556"/>
              <a:gd name="connsiteX3" fmla="*/ 606225 w 7268101"/>
              <a:gd name="connsiteY3" fmla="*/ 5671556 h 5671556"/>
              <a:gd name="connsiteX4" fmla="*/ 445617 w 7268101"/>
              <a:gd name="connsiteY4" fmla="*/ 5430199 h 5671556"/>
              <a:gd name="connsiteX5" fmla="*/ 0 w 7268101"/>
              <a:gd name="connsiteY5" fmla="*/ 3667414 h 5671556"/>
              <a:gd name="connsiteX6" fmla="*/ 3632235 w 7268101"/>
              <a:gd name="connsiteY6" fmla="*/ 116 h 5671556"/>
              <a:gd name="connsiteX0" fmla="*/ 3632235 w 7265165"/>
              <a:gd name="connsiteY0" fmla="*/ 116 h 5671556"/>
              <a:gd name="connsiteX1" fmla="*/ 7264470 w 7265165"/>
              <a:gd name="connsiteY1" fmla="*/ 3667414 h 5671556"/>
              <a:gd name="connsiteX2" fmla="*/ 6654450 w 7265165"/>
              <a:gd name="connsiteY2" fmla="*/ 5671556 h 5671556"/>
              <a:gd name="connsiteX3" fmla="*/ 606225 w 7265165"/>
              <a:gd name="connsiteY3" fmla="*/ 5671556 h 5671556"/>
              <a:gd name="connsiteX4" fmla="*/ 445617 w 7265165"/>
              <a:gd name="connsiteY4" fmla="*/ 5430199 h 5671556"/>
              <a:gd name="connsiteX5" fmla="*/ 0 w 7265165"/>
              <a:gd name="connsiteY5" fmla="*/ 3667414 h 5671556"/>
              <a:gd name="connsiteX6" fmla="*/ 3632235 w 7265165"/>
              <a:gd name="connsiteY6" fmla="*/ 116 h 5671556"/>
              <a:gd name="connsiteX0" fmla="*/ 3632235 w 7415832"/>
              <a:gd name="connsiteY0" fmla="*/ 57 h 5671497"/>
              <a:gd name="connsiteX1" fmla="*/ 7264470 w 7415832"/>
              <a:gd name="connsiteY1" fmla="*/ 3667355 h 5671497"/>
              <a:gd name="connsiteX2" fmla="*/ 6619374 w 7415832"/>
              <a:gd name="connsiteY2" fmla="*/ 5671497 h 5671497"/>
              <a:gd name="connsiteX3" fmla="*/ 606225 w 7415832"/>
              <a:gd name="connsiteY3" fmla="*/ 5671497 h 5671497"/>
              <a:gd name="connsiteX4" fmla="*/ 445617 w 7415832"/>
              <a:gd name="connsiteY4" fmla="*/ 5430140 h 5671497"/>
              <a:gd name="connsiteX5" fmla="*/ 0 w 7415832"/>
              <a:gd name="connsiteY5" fmla="*/ 3667355 h 5671497"/>
              <a:gd name="connsiteX6" fmla="*/ 3632235 w 7415832"/>
              <a:gd name="connsiteY6" fmla="*/ 57 h 5671497"/>
              <a:gd name="connsiteX0" fmla="*/ 3632235 w 7419130"/>
              <a:gd name="connsiteY0" fmla="*/ 57 h 5671497"/>
              <a:gd name="connsiteX1" fmla="*/ 7264470 w 7419130"/>
              <a:gd name="connsiteY1" fmla="*/ 3667355 h 5671497"/>
              <a:gd name="connsiteX2" fmla="*/ 6636912 w 7419130"/>
              <a:gd name="connsiteY2" fmla="*/ 5671497 h 5671497"/>
              <a:gd name="connsiteX3" fmla="*/ 606225 w 7419130"/>
              <a:gd name="connsiteY3" fmla="*/ 5671497 h 5671497"/>
              <a:gd name="connsiteX4" fmla="*/ 445617 w 7419130"/>
              <a:gd name="connsiteY4" fmla="*/ 5430140 h 5671497"/>
              <a:gd name="connsiteX5" fmla="*/ 0 w 7419130"/>
              <a:gd name="connsiteY5" fmla="*/ 3667355 h 5671497"/>
              <a:gd name="connsiteX6" fmla="*/ 3632235 w 7419130"/>
              <a:gd name="connsiteY6" fmla="*/ 57 h 5671497"/>
              <a:gd name="connsiteX0" fmla="*/ 3632235 w 7264470"/>
              <a:gd name="connsiteY0" fmla="*/ 105 h 5671545"/>
              <a:gd name="connsiteX1" fmla="*/ 7264470 w 7264470"/>
              <a:gd name="connsiteY1" fmla="*/ 3667403 h 5671545"/>
              <a:gd name="connsiteX2" fmla="*/ 6636912 w 7264470"/>
              <a:gd name="connsiteY2" fmla="*/ 5671545 h 5671545"/>
              <a:gd name="connsiteX3" fmla="*/ 606225 w 7264470"/>
              <a:gd name="connsiteY3" fmla="*/ 5671545 h 5671545"/>
              <a:gd name="connsiteX4" fmla="*/ 445617 w 7264470"/>
              <a:gd name="connsiteY4" fmla="*/ 5430188 h 5671545"/>
              <a:gd name="connsiteX5" fmla="*/ 0 w 7264470"/>
              <a:gd name="connsiteY5" fmla="*/ 3667403 h 5671545"/>
              <a:gd name="connsiteX6" fmla="*/ 3632235 w 7264470"/>
              <a:gd name="connsiteY6" fmla="*/ 105 h 5671545"/>
              <a:gd name="connsiteX0" fmla="*/ 3632235 w 7264470"/>
              <a:gd name="connsiteY0" fmla="*/ 105 h 5671545"/>
              <a:gd name="connsiteX1" fmla="*/ 7264470 w 7264470"/>
              <a:gd name="connsiteY1" fmla="*/ 3667403 h 5671545"/>
              <a:gd name="connsiteX2" fmla="*/ 6636912 w 7264470"/>
              <a:gd name="connsiteY2" fmla="*/ 5671545 h 5671545"/>
              <a:gd name="connsiteX3" fmla="*/ 606225 w 7264470"/>
              <a:gd name="connsiteY3" fmla="*/ 5671545 h 5671545"/>
              <a:gd name="connsiteX4" fmla="*/ 445617 w 7264470"/>
              <a:gd name="connsiteY4" fmla="*/ 5430188 h 5671545"/>
              <a:gd name="connsiteX5" fmla="*/ 0 w 7264470"/>
              <a:gd name="connsiteY5" fmla="*/ 3667403 h 5671545"/>
              <a:gd name="connsiteX6" fmla="*/ 3632235 w 7264470"/>
              <a:gd name="connsiteY6" fmla="*/ 105 h 5671545"/>
              <a:gd name="connsiteX0" fmla="*/ 3632235 w 7264470"/>
              <a:gd name="connsiteY0" fmla="*/ 107 h 5671547"/>
              <a:gd name="connsiteX1" fmla="*/ 7264470 w 7264470"/>
              <a:gd name="connsiteY1" fmla="*/ 3667405 h 5671547"/>
              <a:gd name="connsiteX2" fmla="*/ 6636912 w 7264470"/>
              <a:gd name="connsiteY2" fmla="*/ 5671547 h 5671547"/>
              <a:gd name="connsiteX3" fmla="*/ 606225 w 7264470"/>
              <a:gd name="connsiteY3" fmla="*/ 5671547 h 5671547"/>
              <a:gd name="connsiteX4" fmla="*/ 445617 w 7264470"/>
              <a:gd name="connsiteY4" fmla="*/ 5430190 h 5671547"/>
              <a:gd name="connsiteX5" fmla="*/ 0 w 7264470"/>
              <a:gd name="connsiteY5" fmla="*/ 3667405 h 5671547"/>
              <a:gd name="connsiteX6" fmla="*/ 3632235 w 7264470"/>
              <a:gd name="connsiteY6" fmla="*/ 107 h 5671547"/>
              <a:gd name="connsiteX0" fmla="*/ 3632235 w 7264470"/>
              <a:gd name="connsiteY0" fmla="*/ 107 h 5671547"/>
              <a:gd name="connsiteX1" fmla="*/ 7264470 w 7264470"/>
              <a:gd name="connsiteY1" fmla="*/ 3667405 h 5671547"/>
              <a:gd name="connsiteX2" fmla="*/ 6636912 w 7264470"/>
              <a:gd name="connsiteY2" fmla="*/ 5671547 h 5671547"/>
              <a:gd name="connsiteX3" fmla="*/ 606225 w 7264470"/>
              <a:gd name="connsiteY3" fmla="*/ 5671547 h 5671547"/>
              <a:gd name="connsiteX4" fmla="*/ 445617 w 7264470"/>
              <a:gd name="connsiteY4" fmla="*/ 5430190 h 5671547"/>
              <a:gd name="connsiteX5" fmla="*/ 0 w 7264470"/>
              <a:gd name="connsiteY5" fmla="*/ 3667405 h 5671547"/>
              <a:gd name="connsiteX6" fmla="*/ 3632235 w 7264470"/>
              <a:gd name="connsiteY6" fmla="*/ 107 h 5671547"/>
              <a:gd name="connsiteX0" fmla="*/ 3632235 w 7264470"/>
              <a:gd name="connsiteY0" fmla="*/ 54 h 5671494"/>
              <a:gd name="connsiteX1" fmla="*/ 7264470 w 7264470"/>
              <a:gd name="connsiteY1" fmla="*/ 3667352 h 5671494"/>
              <a:gd name="connsiteX2" fmla="*/ 6636912 w 7264470"/>
              <a:gd name="connsiteY2" fmla="*/ 5671494 h 5671494"/>
              <a:gd name="connsiteX3" fmla="*/ 606225 w 7264470"/>
              <a:gd name="connsiteY3" fmla="*/ 5671494 h 5671494"/>
              <a:gd name="connsiteX4" fmla="*/ 445617 w 7264470"/>
              <a:gd name="connsiteY4" fmla="*/ 5430137 h 5671494"/>
              <a:gd name="connsiteX5" fmla="*/ 0 w 7264470"/>
              <a:gd name="connsiteY5" fmla="*/ 3667352 h 5671494"/>
              <a:gd name="connsiteX6" fmla="*/ 3632235 w 7264470"/>
              <a:gd name="connsiteY6" fmla="*/ 54 h 56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4470" h="5671494">
                <a:moveTo>
                  <a:pt x="3632235" y="54"/>
                </a:moveTo>
                <a:cubicBezTo>
                  <a:pt x="5475145" y="-10113"/>
                  <a:pt x="7263526" y="1424179"/>
                  <a:pt x="7264470" y="3667352"/>
                </a:cubicBezTo>
                <a:cubicBezTo>
                  <a:pt x="7264920" y="4737052"/>
                  <a:pt x="6948638" y="5172480"/>
                  <a:pt x="6636912" y="5671494"/>
                </a:cubicBezTo>
                <a:lnTo>
                  <a:pt x="606225" y="5671494"/>
                </a:lnTo>
                <a:lnTo>
                  <a:pt x="445617" y="5430137"/>
                </a:lnTo>
                <a:cubicBezTo>
                  <a:pt x="166035" y="4910506"/>
                  <a:pt x="0" y="4300288"/>
                  <a:pt x="0" y="3667352"/>
                </a:cubicBezTo>
                <a:cubicBezTo>
                  <a:pt x="22371" y="1383282"/>
                  <a:pt x="1789325" y="10221"/>
                  <a:pt x="3632235" y="54"/>
                </a:cubicBezTo>
                <a:close/>
              </a:path>
            </a:pathLst>
          </a:custGeom>
          <a:solidFill>
            <a:schemeClr val="bg2">
              <a:lumMod val="85000"/>
            </a:schemeClr>
          </a:solidFill>
        </p:spPr>
        <p:txBody>
          <a:bodyPr wrap="square" anchor="ctr">
            <a:noAutofit/>
          </a:bodyPr>
          <a:lstStyle>
            <a:lvl1pPr marL="0" indent="0" algn="ctr">
              <a:buNone/>
              <a:defRPr/>
            </a:lvl1pPr>
          </a:lstStyle>
          <a:p>
            <a:pPr marL="228602" marR="0" lvl="0" indent="-228602" algn="l" defTabSz="914406"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nl-NL"/>
              <a:t>Klik op het pictogram als u een afbeelding wilt toevoegen</a:t>
            </a:r>
            <a:endParaRPr lang="nl-NL" dirty="0"/>
          </a:p>
        </p:txBody>
      </p:sp>
      <p:sp>
        <p:nvSpPr>
          <p:cNvPr id="14" name="Tijdelijke aanduiding voor tekst 9">
            <a:extLst>
              <a:ext uri="{FF2B5EF4-FFF2-40B4-BE49-F238E27FC236}">
                <a16:creationId xmlns:a16="http://schemas.microsoft.com/office/drawing/2014/main" id="{6379DF5D-71F9-6D1B-53E6-7BE1F6C0C608}"/>
              </a:ext>
            </a:extLst>
          </p:cNvPr>
          <p:cNvSpPr>
            <a:spLocks noGrp="1"/>
          </p:cNvSpPr>
          <p:nvPr>
            <p:ph type="body" sz="quarter" idx="10"/>
          </p:nvPr>
        </p:nvSpPr>
        <p:spPr>
          <a:xfrm>
            <a:off x="910746" y="3412509"/>
            <a:ext cx="3870550" cy="1627370"/>
          </a:xfrm>
        </p:spPr>
        <p:txBody>
          <a:bodyPr/>
          <a:lstStyle>
            <a:lvl1pPr marL="0" indent="0">
              <a:lnSpc>
                <a:spcPct val="100000"/>
              </a:lnSpc>
              <a:spcBef>
                <a:spcPts val="0"/>
              </a:spcBef>
              <a:buNone/>
              <a:defRPr>
                <a:solidFill>
                  <a:schemeClr val="accent1"/>
                </a:solidFill>
              </a:defRPr>
            </a:lvl1pPr>
          </a:lstStyle>
          <a:p>
            <a:pPr lvl="0"/>
            <a:r>
              <a:rPr lang="nl-NL"/>
              <a:t>Klikken om de tekststijl van het model te bewerken</a:t>
            </a:r>
          </a:p>
        </p:txBody>
      </p:sp>
      <p:sp>
        <p:nvSpPr>
          <p:cNvPr id="3" name="Tekstvak 2">
            <a:extLst>
              <a:ext uri="{FF2B5EF4-FFF2-40B4-BE49-F238E27FC236}">
                <a16:creationId xmlns:a16="http://schemas.microsoft.com/office/drawing/2014/main" id="{6A326BCF-8736-68F9-8AE6-FFFF0D2F5394}"/>
              </a:ext>
            </a:extLst>
          </p:cNvPr>
          <p:cNvSpPr txBox="1">
            <a:spLocks noChangeAspect="1"/>
          </p:cNvSpPr>
          <p:nvPr userDrawn="1"/>
        </p:nvSpPr>
        <p:spPr>
          <a:xfrm>
            <a:off x="12299721" y="847959"/>
            <a:ext cx="2612615" cy="3265855"/>
          </a:xfrm>
          <a:prstGeom prst="rect">
            <a:avLst/>
          </a:prstGeom>
          <a:noFill/>
        </p:spPr>
        <p:txBody>
          <a:bodyPr wrap="square" rtlCol="0">
            <a:noAutofit/>
          </a:bodyPr>
          <a:lstStyle/>
          <a:p>
            <a:r>
              <a:rPr lang="nl-NL" sz="907" b="1" dirty="0">
                <a:solidFill>
                  <a:schemeClr val="accent2"/>
                </a:solidFill>
              </a:rPr>
              <a:t>Afbeelding</a:t>
            </a:r>
          </a:p>
          <a:p>
            <a:r>
              <a:rPr lang="nl-NL" sz="907" dirty="0"/>
              <a:t>Klik met de rechtermuistoets op de foto en kies voor </a:t>
            </a:r>
            <a:r>
              <a:rPr lang="nl-NL" sz="907" i="1" dirty="0"/>
              <a:t>Afbeelding wijzigen &gt; Dit apparaat </a:t>
            </a:r>
            <a:r>
              <a:rPr lang="nl-NL" sz="907" dirty="0"/>
              <a:t>om een andere foto te gebruiken. Er opent een Verkenner waar je kunt navigeren naar de juiste foto. Selecteer de gewenste foto. Via deze optie staat de foto automatisch op de juiste plek met de juiste afmetingen.</a:t>
            </a:r>
          </a:p>
          <a:p>
            <a:endParaRPr lang="nl-NL" sz="907" dirty="0"/>
          </a:p>
          <a:p>
            <a:r>
              <a:rPr lang="nl-NL" sz="907" dirty="0"/>
              <a:t>Wil je net een ander deel van de foto als uitsnede, selecteer dan de foto en selecteer via het tabblad </a:t>
            </a:r>
            <a:r>
              <a:rPr lang="nl-NL" sz="907" i="1" dirty="0"/>
              <a:t>Afbeeldingsindeling</a:t>
            </a:r>
            <a:r>
              <a:rPr lang="nl-NL" sz="907" dirty="0"/>
              <a:t> de optie </a:t>
            </a:r>
            <a:r>
              <a:rPr lang="nl-NL" sz="907" i="1" dirty="0"/>
              <a:t>Bijsnijden</a:t>
            </a:r>
            <a:r>
              <a:rPr lang="nl-NL" sz="907" dirty="0"/>
              <a:t>. Verplaats de foto en klik nogmaals op </a:t>
            </a:r>
            <a:r>
              <a:rPr lang="nl-NL" sz="907" i="1" dirty="0"/>
              <a:t>Bijsnijden</a:t>
            </a:r>
            <a:r>
              <a:rPr lang="nl-NL" sz="907" dirty="0"/>
              <a:t> zodra je tevreden bent met de uitsnede.</a:t>
            </a:r>
          </a:p>
        </p:txBody>
      </p:sp>
    </p:spTree>
    <p:extLst>
      <p:ext uri="{BB962C8B-B14F-4D97-AF65-F5344CB8AC3E}">
        <p14:creationId xmlns:p14="http://schemas.microsoft.com/office/powerpoint/2010/main" val="4893277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882C5-7FDD-3113-C6F0-30EA6B7E0D7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17A8DC1-BF7C-B202-02A6-700A698B7C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6BC8B2D-2E5D-58D2-7915-0E2E0BEF82E0}"/>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5" name="Tijdelijke aanduiding voor voettekst 4">
            <a:extLst>
              <a:ext uri="{FF2B5EF4-FFF2-40B4-BE49-F238E27FC236}">
                <a16:creationId xmlns:a16="http://schemas.microsoft.com/office/drawing/2014/main" id="{5CFBE0A1-362C-6E1C-4852-C99E635D15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C1888D-04D2-60DD-302B-6A0BE6511E62}"/>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102540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D179B-503A-2BD2-4BD2-630E84BC1D9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14246E-6017-2B60-0B7E-482940E8974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268ED07-ECFC-D8A8-3EC8-B7015C07F34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E788DF-1DAD-7309-E961-88854B42BD0F}"/>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6" name="Tijdelijke aanduiding voor voettekst 5">
            <a:extLst>
              <a:ext uri="{FF2B5EF4-FFF2-40B4-BE49-F238E27FC236}">
                <a16:creationId xmlns:a16="http://schemas.microsoft.com/office/drawing/2014/main" id="{C4A84B10-31D9-B16E-48D3-E5FB72C7C35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59CA82A-44F9-CC45-E319-975F396490EF}"/>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129211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F4D53-4FE7-8923-FD3A-DAC547D3AB5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ACA07ED-5D8C-E407-2674-BABDA9FBD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7849DD6-0ED5-46C4-5D95-9D246723EA6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3E40233-01D0-1C78-0DF3-6BC515D69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87D7214-ED61-E047-7654-02C7E447377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B71B475-E120-A2EE-73BB-C05C02B21362}"/>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8" name="Tijdelijke aanduiding voor voettekst 7">
            <a:extLst>
              <a:ext uri="{FF2B5EF4-FFF2-40B4-BE49-F238E27FC236}">
                <a16:creationId xmlns:a16="http://schemas.microsoft.com/office/drawing/2014/main" id="{DBDF9FD8-87F0-1AB9-4691-A2808B3CA68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C615754-F9A3-43F7-F790-C192E6CB00E6}"/>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193600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E8FC9-5264-4DD6-8A48-4A99124D747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43A2C98-EFB6-32A1-358B-F72DC1BE7BDB}"/>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4" name="Tijdelijke aanduiding voor voettekst 3">
            <a:extLst>
              <a:ext uri="{FF2B5EF4-FFF2-40B4-BE49-F238E27FC236}">
                <a16:creationId xmlns:a16="http://schemas.microsoft.com/office/drawing/2014/main" id="{CC266386-9707-8C12-B229-19A9FE0932F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B78C3D9-BC5A-16EB-8230-69C59C2C0F62}"/>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265709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F586562-6C7F-2C02-4679-0ED313408BB5}"/>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3" name="Tijdelijke aanduiding voor voettekst 2">
            <a:extLst>
              <a:ext uri="{FF2B5EF4-FFF2-40B4-BE49-F238E27FC236}">
                <a16:creationId xmlns:a16="http://schemas.microsoft.com/office/drawing/2014/main" id="{D50E3ADD-0A12-1E4D-6769-68056805EE5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4399A20-9743-992C-1FF0-8B8180FD82BD}"/>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227258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D5462-8CBF-75E8-0C87-6509DEEEB84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C1B3B30-8F72-2D9B-AC0D-05DE860BC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53C624D-1255-7943-0F55-8BF4D8DDE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2ADC35F-DCBD-0AA7-3C47-6F2FD94BE160}"/>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6" name="Tijdelijke aanduiding voor voettekst 5">
            <a:extLst>
              <a:ext uri="{FF2B5EF4-FFF2-40B4-BE49-F238E27FC236}">
                <a16:creationId xmlns:a16="http://schemas.microsoft.com/office/drawing/2014/main" id="{BE5A1CF4-5C5D-A30A-DA7B-3250847BBBA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A7B34B-6262-30F5-8D66-54C8AEE02D1A}"/>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274921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D4FCD-FE20-5B98-BAAA-C242DA08B6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2141516-FAD1-37B9-8B1D-097051253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0371A1E-5543-6F3D-DB25-C15D0E64E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7CF1DBE-4599-E7F2-99A0-76E51C0C1F96}"/>
              </a:ext>
            </a:extLst>
          </p:cNvPr>
          <p:cNvSpPr>
            <a:spLocks noGrp="1"/>
          </p:cNvSpPr>
          <p:nvPr>
            <p:ph type="dt" sz="half" idx="10"/>
          </p:nvPr>
        </p:nvSpPr>
        <p:spPr/>
        <p:txBody>
          <a:bodyPr/>
          <a:lstStyle/>
          <a:p>
            <a:fld id="{EA09154C-A535-4A26-81DC-652B22FC4747}" type="datetimeFigureOut">
              <a:rPr lang="nl-NL" smtClean="0"/>
              <a:t>23-4-2026</a:t>
            </a:fld>
            <a:endParaRPr lang="nl-NL"/>
          </a:p>
        </p:txBody>
      </p:sp>
      <p:sp>
        <p:nvSpPr>
          <p:cNvPr id="6" name="Tijdelijke aanduiding voor voettekst 5">
            <a:extLst>
              <a:ext uri="{FF2B5EF4-FFF2-40B4-BE49-F238E27FC236}">
                <a16:creationId xmlns:a16="http://schemas.microsoft.com/office/drawing/2014/main" id="{5CFAB598-C270-AADC-21F2-3CFA3B35B6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E84E03-45D6-FA8B-1245-06C2493C722C}"/>
              </a:ext>
            </a:extLst>
          </p:cNvPr>
          <p:cNvSpPr>
            <a:spLocks noGrp="1"/>
          </p:cNvSpPr>
          <p:nvPr>
            <p:ph type="sldNum" sz="quarter" idx="12"/>
          </p:nvPr>
        </p:nvSpPr>
        <p:spPr/>
        <p:txBody>
          <a:bodyPr/>
          <a:lstStyle/>
          <a:p>
            <a:fld id="{B4308CD4-7937-4C82-B7F6-5E69956F28D4}" type="slidenum">
              <a:rPr lang="nl-NL" smtClean="0"/>
              <a:t>‹nr.›</a:t>
            </a:fld>
            <a:endParaRPr lang="nl-NL"/>
          </a:p>
        </p:txBody>
      </p:sp>
    </p:spTree>
    <p:extLst>
      <p:ext uri="{BB962C8B-B14F-4D97-AF65-F5344CB8AC3E}">
        <p14:creationId xmlns:p14="http://schemas.microsoft.com/office/powerpoint/2010/main" val="273603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067014-411C-3246-F385-E88E48783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9063D1-36CD-AABE-F4AA-870206604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C3D002-4332-E4ED-B971-345BF51D0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09154C-A535-4A26-81DC-652B22FC4747}" type="datetimeFigureOut">
              <a:rPr lang="nl-NL" smtClean="0"/>
              <a:t>23-4-2026</a:t>
            </a:fld>
            <a:endParaRPr lang="nl-NL"/>
          </a:p>
        </p:txBody>
      </p:sp>
      <p:sp>
        <p:nvSpPr>
          <p:cNvPr id="5" name="Tijdelijke aanduiding voor voettekst 4">
            <a:extLst>
              <a:ext uri="{FF2B5EF4-FFF2-40B4-BE49-F238E27FC236}">
                <a16:creationId xmlns:a16="http://schemas.microsoft.com/office/drawing/2014/main" id="{91FF3CD0-DE28-CB33-D68F-32FBF5A05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BB858ED5-0F83-86FC-A2C6-D89FC78DE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308CD4-7937-4C82-B7F6-5E69956F28D4}" type="slidenum">
              <a:rPr lang="nl-NL" smtClean="0"/>
              <a:t>‹nr.›</a:t>
            </a:fld>
            <a:endParaRPr lang="nl-NL"/>
          </a:p>
        </p:txBody>
      </p:sp>
    </p:spTree>
    <p:extLst>
      <p:ext uri="{BB962C8B-B14F-4D97-AF65-F5344CB8AC3E}">
        <p14:creationId xmlns:p14="http://schemas.microsoft.com/office/powerpoint/2010/main" val="185372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297" y="365125"/>
            <a:ext cx="11433636"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363297" y="1825625"/>
            <a:ext cx="11433636"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3"/>
          </p:nvPr>
        </p:nvSpPr>
        <p:spPr>
          <a:xfrm>
            <a:off x="363297" y="6352037"/>
            <a:ext cx="6679865" cy="365125"/>
          </a:xfrm>
          <a:prstGeom prst="rect">
            <a:avLst/>
          </a:prstGeom>
        </p:spPr>
        <p:txBody>
          <a:bodyPr vert="horz" lIns="91440" tIns="45720" rIns="91440" bIns="45720" rtlCol="0" anchor="ctr"/>
          <a:lstStyle>
            <a:lvl1pPr algn="l">
              <a:defRPr sz="998">
                <a:solidFill>
                  <a:schemeClr val="accent1"/>
                </a:solidFill>
              </a:defRPr>
            </a:lvl1pPr>
          </a:lstStyle>
          <a:p>
            <a:r>
              <a:rPr lang="en-US"/>
              <a:t>Webinar bouwstenen omgevingsplan - Noorderkwartier</a:t>
            </a:r>
            <a:endParaRPr lang="en-US" dirty="0"/>
          </a:p>
        </p:txBody>
      </p:sp>
      <p:sp>
        <p:nvSpPr>
          <p:cNvPr id="6" name="Slide Number Placeholder 5"/>
          <p:cNvSpPr>
            <a:spLocks noGrp="1"/>
          </p:cNvSpPr>
          <p:nvPr>
            <p:ph type="sldNum" sz="quarter" idx="4"/>
          </p:nvPr>
        </p:nvSpPr>
        <p:spPr>
          <a:xfrm>
            <a:off x="8610600" y="6356351"/>
            <a:ext cx="3186333" cy="365125"/>
          </a:xfrm>
          <a:prstGeom prst="rect">
            <a:avLst/>
          </a:prstGeom>
        </p:spPr>
        <p:txBody>
          <a:bodyPr vert="horz" lIns="91440" tIns="45720" rIns="91440" bIns="45720" rtlCol="0" anchor="ctr"/>
          <a:lstStyle>
            <a:lvl1pPr algn="r">
              <a:defRPr sz="998">
                <a:solidFill>
                  <a:schemeClr val="accent1"/>
                </a:solidFill>
              </a:defRPr>
            </a:lvl1pPr>
          </a:lstStyle>
          <a:p>
            <a:fld id="{48F63A3B-78C7-47BE-AE5E-E10140E04643}" type="slidenum">
              <a:rPr lang="en-US" smtClean="0"/>
              <a:pPr/>
              <a:t>‹nr.›</a:t>
            </a:fld>
            <a:endParaRPr lang="en-US" dirty="0"/>
          </a:p>
        </p:txBody>
      </p:sp>
    </p:spTree>
    <p:extLst>
      <p:ext uri="{BB962C8B-B14F-4D97-AF65-F5344CB8AC3E}">
        <p14:creationId xmlns:p14="http://schemas.microsoft.com/office/powerpoint/2010/main" val="3196140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914406" rtl="0" eaLnBrk="1" latinLnBrk="0" hangingPunct="1">
        <a:lnSpc>
          <a:spcPct val="90000"/>
        </a:lnSpc>
        <a:spcBef>
          <a:spcPct val="0"/>
        </a:spcBef>
        <a:buNone/>
        <a:defRPr sz="3629" b="1" kern="1200">
          <a:solidFill>
            <a:schemeClr val="accent1"/>
          </a:solidFill>
          <a:latin typeface="+mj-lt"/>
          <a:ea typeface="+mj-ea"/>
          <a:cs typeface="+mj-cs"/>
        </a:defRPr>
      </a:lvl1pPr>
    </p:titleStyle>
    <p:bodyStyle>
      <a:lvl1pPr marL="228602" indent="-228602" algn="l" defTabSz="914406" rtl="0" eaLnBrk="1" latinLnBrk="0" hangingPunct="1">
        <a:lnSpc>
          <a:spcPct val="90000"/>
        </a:lnSpc>
        <a:spcBef>
          <a:spcPts val="1000"/>
        </a:spcBef>
        <a:buClr>
          <a:schemeClr val="accent3"/>
        </a:buClr>
        <a:buFont typeface="Arial" panose="020B0604020202020204" pitchFamily="34" charset="0"/>
        <a:buChar char="•"/>
        <a:defRPr sz="254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Clr>
          <a:schemeClr val="accent3"/>
        </a:buClr>
        <a:buSzPct val="100000"/>
        <a:buFont typeface="Verdana" panose="020B0604030504040204" pitchFamily="34" charset="0"/>
        <a:buChar char="»"/>
        <a:defRPr sz="2177"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Clr>
          <a:schemeClr val="accent3"/>
        </a:buClr>
        <a:buFont typeface="Assistant" pitchFamily="2" charset="-79"/>
        <a:buChar char="−"/>
        <a:defRPr sz="1814"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Clr>
          <a:schemeClr val="accent3"/>
        </a:buClr>
        <a:buFont typeface="Courier New" panose="02070309020205020404" pitchFamily="49" charset="0"/>
        <a:buChar char="o"/>
        <a:defRPr sz="1633"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Clr>
          <a:schemeClr val="accent3"/>
        </a:buClr>
        <a:buFont typeface="Arial" panose="020B0604020202020204" pitchFamily="34" charset="0"/>
        <a:buChar char="•"/>
        <a:defRPr sz="1452"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wnoorderkwartier@hhnk.nl"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B67C0-3649-D436-B625-2DBA165977D6}"/>
              </a:ext>
            </a:extLst>
          </p:cNvPr>
          <p:cNvSpPr>
            <a:spLocks noGrp="1"/>
          </p:cNvSpPr>
          <p:nvPr>
            <p:ph type="ctrTitle"/>
          </p:nvPr>
        </p:nvSpPr>
        <p:spPr>
          <a:xfrm>
            <a:off x="587600" y="1697484"/>
            <a:ext cx="5308151" cy="3463032"/>
          </a:xfrm>
        </p:spPr>
        <p:txBody>
          <a:bodyPr>
            <a:normAutofit/>
          </a:bodyPr>
          <a:lstStyle/>
          <a:p>
            <a:r>
              <a:rPr lang="nl-NL" sz="4400" b="1" dirty="0">
                <a:solidFill>
                  <a:schemeClr val="accent4">
                    <a:lumMod val="75000"/>
                  </a:schemeClr>
                </a:solidFill>
                <a:effectLst/>
                <a:latin typeface="Calibri"/>
                <a:ea typeface="Calibri"/>
                <a:cs typeface="Times New Roman"/>
              </a:rPr>
              <a:t>Het webinar </a:t>
            </a:r>
            <a:br>
              <a:rPr lang="nl-NL" sz="4400" b="1" dirty="0">
                <a:solidFill>
                  <a:schemeClr val="accent4">
                    <a:lumMod val="75000"/>
                  </a:schemeClr>
                </a:solidFill>
                <a:effectLst/>
                <a:latin typeface="Calibri"/>
                <a:ea typeface="Calibri"/>
                <a:cs typeface="Times New Roman"/>
              </a:rPr>
            </a:br>
            <a:r>
              <a:rPr lang="nl-NL" sz="4400" b="1" dirty="0">
                <a:solidFill>
                  <a:schemeClr val="accent4">
                    <a:lumMod val="75000"/>
                  </a:schemeClr>
                </a:solidFill>
                <a:effectLst/>
                <a:latin typeface="Calibri"/>
                <a:ea typeface="Calibri"/>
                <a:cs typeface="Times New Roman"/>
              </a:rPr>
              <a:t>`</a:t>
            </a:r>
            <a:r>
              <a:rPr lang="nl-NL" sz="4400" b="1" i="1" dirty="0">
                <a:solidFill>
                  <a:schemeClr val="accent4">
                    <a:lumMod val="75000"/>
                  </a:schemeClr>
                </a:solidFill>
                <a:latin typeface="Calibri"/>
                <a:ea typeface="Calibri"/>
                <a:cs typeface="Times New Roman"/>
              </a:rPr>
              <a:t>Bouwsteen Waterregels voor in het omgevingsplan'</a:t>
            </a:r>
            <a:br>
              <a:rPr lang="nl-NL" sz="1800" dirty="0">
                <a:effectLst/>
                <a:latin typeface="Aptos" panose="020B0004020202020204" pitchFamily="34" charset="0"/>
                <a:ea typeface="Aptos" panose="020B0004020202020204" pitchFamily="34" charset="0"/>
                <a:cs typeface="Aptos" panose="020B0004020202020204" pitchFamily="34" charset="0"/>
              </a:rPr>
            </a:br>
            <a:r>
              <a:rPr lang="nl-NL" sz="4400" b="1" dirty="0">
                <a:solidFill>
                  <a:schemeClr val="accent4">
                    <a:lumMod val="75000"/>
                  </a:schemeClr>
                </a:solidFill>
                <a:effectLst/>
                <a:latin typeface="Calibri"/>
                <a:ea typeface="Calibri"/>
                <a:cs typeface="Times New Roman"/>
              </a:rPr>
              <a:t>begint om </a:t>
            </a:r>
            <a:r>
              <a:rPr lang="nl-NL" sz="4400" b="1" dirty="0">
                <a:solidFill>
                  <a:schemeClr val="accent4">
                    <a:lumMod val="75000"/>
                  </a:schemeClr>
                </a:solidFill>
                <a:latin typeface="Calibri"/>
                <a:ea typeface="Calibri"/>
                <a:cs typeface="Times New Roman"/>
              </a:rPr>
              <a:t>15.00</a:t>
            </a:r>
            <a:r>
              <a:rPr lang="nl-NL" sz="4400" b="1" dirty="0">
                <a:solidFill>
                  <a:schemeClr val="accent4">
                    <a:lumMod val="75000"/>
                  </a:schemeClr>
                </a:solidFill>
                <a:effectLst/>
                <a:latin typeface="Calibri"/>
                <a:ea typeface="Calibri"/>
                <a:cs typeface="Times New Roman"/>
              </a:rPr>
              <a:t> uur</a:t>
            </a:r>
            <a:endParaRPr lang="nl-NL" sz="4400" dirty="0">
              <a:solidFill>
                <a:schemeClr val="accent4">
                  <a:lumMod val="75000"/>
                </a:schemeClr>
              </a:solidFill>
              <a:latin typeface="Calibri"/>
              <a:ea typeface="Calibri"/>
              <a:cs typeface="Times New Roman"/>
            </a:endParaRPr>
          </a:p>
        </p:txBody>
      </p:sp>
      <p:pic>
        <p:nvPicPr>
          <p:cNvPr id="4" name="Afbeelding 3" descr="Afbeelding met Graphics, clipart, creativiteit, ontwerp&#10;&#10;Automatisch gegenereerde beschrijving">
            <a:extLst>
              <a:ext uri="{FF2B5EF4-FFF2-40B4-BE49-F238E27FC236}">
                <a16:creationId xmlns:a16="http://schemas.microsoft.com/office/drawing/2014/main" id="{5366C350-46CB-9F45-AFE2-B22B4A1D237F}"/>
              </a:ext>
            </a:extLst>
          </p:cNvPr>
          <p:cNvPicPr>
            <a:picLocks noChangeAspect="1"/>
          </p:cNvPicPr>
          <p:nvPr/>
        </p:nvPicPr>
        <p:blipFill>
          <a:blip r:embed="rId2"/>
          <a:stretch>
            <a:fillRect/>
          </a:stretch>
        </p:blipFill>
        <p:spPr>
          <a:xfrm>
            <a:off x="5895751" y="1808455"/>
            <a:ext cx="5708649" cy="3211114"/>
          </a:xfrm>
          <a:prstGeom prst="rect">
            <a:avLst/>
          </a:prstGeom>
        </p:spPr>
      </p:pic>
    </p:spTree>
    <p:extLst>
      <p:ext uri="{BB962C8B-B14F-4D97-AF65-F5344CB8AC3E}">
        <p14:creationId xmlns:p14="http://schemas.microsoft.com/office/powerpoint/2010/main" val="189682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3B69C-ECEA-8CAA-26A1-2F168C0A0377}"/>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6D98F778-005A-1296-95CA-4279C3482110}"/>
              </a:ext>
            </a:extLst>
          </p:cNvPr>
          <p:cNvSpPr>
            <a:spLocks noGrp="1"/>
          </p:cNvSpPr>
          <p:nvPr>
            <p:ph type="title"/>
          </p:nvPr>
        </p:nvSpPr>
        <p:spPr/>
        <p:txBody>
          <a:bodyPr/>
          <a:lstStyle/>
          <a:p>
            <a:r>
              <a:rPr lang="nl-NL" dirty="0"/>
              <a:t>Ondersteuning: herkomst voorstellen bouwsteen</a:t>
            </a:r>
          </a:p>
        </p:txBody>
      </p:sp>
      <p:sp>
        <p:nvSpPr>
          <p:cNvPr id="2" name="Tijdelijke aanduiding voor voettekst 1">
            <a:extLst>
              <a:ext uri="{FF2B5EF4-FFF2-40B4-BE49-F238E27FC236}">
                <a16:creationId xmlns:a16="http://schemas.microsoft.com/office/drawing/2014/main" id="{819624ED-14C8-0782-E824-AA0FD30FA1DB}"/>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3" name="Tijdelijke aanduiding voor dianummer 2">
            <a:extLst>
              <a:ext uri="{FF2B5EF4-FFF2-40B4-BE49-F238E27FC236}">
                <a16:creationId xmlns:a16="http://schemas.microsoft.com/office/drawing/2014/main" id="{E71E41E1-3DA6-07CB-2A79-F8E06426948F}"/>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10</a:t>
            </a:fld>
            <a:endParaRPr lang="en-US" dirty="0">
              <a:solidFill>
                <a:srgbClr val="380370"/>
              </a:solidFill>
              <a:latin typeface="Assistant"/>
            </a:endParaRPr>
          </a:p>
        </p:txBody>
      </p:sp>
      <p:pic>
        <p:nvPicPr>
          <p:cNvPr id="9" name="Afbeelding 8">
            <a:extLst>
              <a:ext uri="{FF2B5EF4-FFF2-40B4-BE49-F238E27FC236}">
                <a16:creationId xmlns:a16="http://schemas.microsoft.com/office/drawing/2014/main" id="{DCBD1C20-401D-1FD0-0E83-C2B32CFFF06B}"/>
              </a:ext>
            </a:extLst>
          </p:cNvPr>
          <p:cNvPicPr>
            <a:picLocks noChangeAspect="1"/>
          </p:cNvPicPr>
          <p:nvPr/>
        </p:nvPicPr>
        <p:blipFill>
          <a:blip r:embed="rId3"/>
          <a:srcRect/>
          <a:stretch/>
        </p:blipFill>
        <p:spPr>
          <a:xfrm>
            <a:off x="2830104" y="1616905"/>
            <a:ext cx="6531793" cy="3979897"/>
          </a:xfrm>
          <a:prstGeom prst="rect">
            <a:avLst/>
          </a:prstGeom>
        </p:spPr>
      </p:pic>
    </p:spTree>
    <p:extLst>
      <p:ext uri="{BB962C8B-B14F-4D97-AF65-F5344CB8AC3E}">
        <p14:creationId xmlns:p14="http://schemas.microsoft.com/office/powerpoint/2010/main" val="159007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DE9F7-DDC5-F148-423F-ED8389522CC3}"/>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302F8E0-A084-32D1-7382-01812A1F2444}"/>
              </a:ext>
            </a:extLst>
          </p:cNvPr>
          <p:cNvSpPr>
            <a:spLocks noGrp="1"/>
          </p:cNvSpPr>
          <p:nvPr>
            <p:ph type="title"/>
          </p:nvPr>
        </p:nvSpPr>
        <p:spPr/>
        <p:txBody>
          <a:bodyPr/>
          <a:lstStyle/>
          <a:p>
            <a:r>
              <a:rPr lang="nl-NL" dirty="0"/>
              <a:t>Ondersteuning: voorbeeld delegatiebesluit</a:t>
            </a:r>
          </a:p>
        </p:txBody>
      </p:sp>
      <p:sp>
        <p:nvSpPr>
          <p:cNvPr id="2" name="Tijdelijke aanduiding voor voettekst 1">
            <a:extLst>
              <a:ext uri="{FF2B5EF4-FFF2-40B4-BE49-F238E27FC236}">
                <a16:creationId xmlns:a16="http://schemas.microsoft.com/office/drawing/2014/main" id="{35D18F5E-6AC5-4FB0-EE01-A416687C3E1B}"/>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3" name="Tijdelijke aanduiding voor dianummer 2">
            <a:extLst>
              <a:ext uri="{FF2B5EF4-FFF2-40B4-BE49-F238E27FC236}">
                <a16:creationId xmlns:a16="http://schemas.microsoft.com/office/drawing/2014/main" id="{2E7DE875-3A3E-FFCF-3FA8-23A8A9990688}"/>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11</a:t>
            </a:fld>
            <a:endParaRPr lang="en-US" dirty="0">
              <a:solidFill>
                <a:srgbClr val="380370"/>
              </a:solidFill>
              <a:latin typeface="Assistant"/>
            </a:endParaRPr>
          </a:p>
        </p:txBody>
      </p:sp>
      <p:pic>
        <p:nvPicPr>
          <p:cNvPr id="9" name="Afbeelding 8">
            <a:extLst>
              <a:ext uri="{FF2B5EF4-FFF2-40B4-BE49-F238E27FC236}">
                <a16:creationId xmlns:a16="http://schemas.microsoft.com/office/drawing/2014/main" id="{9363EA0D-3565-C727-3485-D6E1A4FA208F}"/>
              </a:ext>
            </a:extLst>
          </p:cNvPr>
          <p:cNvPicPr>
            <a:picLocks noChangeAspect="1"/>
          </p:cNvPicPr>
          <p:nvPr/>
        </p:nvPicPr>
        <p:blipFill>
          <a:blip r:embed="rId3"/>
          <a:srcRect/>
          <a:stretch/>
        </p:blipFill>
        <p:spPr>
          <a:xfrm>
            <a:off x="2830104" y="1747139"/>
            <a:ext cx="6531793" cy="3442926"/>
          </a:xfrm>
          <a:prstGeom prst="rect">
            <a:avLst/>
          </a:prstGeom>
        </p:spPr>
      </p:pic>
    </p:spTree>
    <p:extLst>
      <p:ext uri="{BB962C8B-B14F-4D97-AF65-F5344CB8AC3E}">
        <p14:creationId xmlns:p14="http://schemas.microsoft.com/office/powerpoint/2010/main" val="198893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DC566-8FB0-05F6-13D9-7DEA406248C5}"/>
            </a:ext>
          </a:extLst>
        </p:cNvPr>
        <p:cNvGrpSpPr/>
        <p:nvPr/>
      </p:nvGrpSpPr>
      <p:grpSpPr>
        <a:xfrm>
          <a:off x="0" y="0"/>
          <a:ext cx="0" cy="0"/>
          <a:chOff x="0" y="0"/>
          <a:chExt cx="0" cy="0"/>
        </a:xfrm>
      </p:grpSpPr>
      <p:pic>
        <p:nvPicPr>
          <p:cNvPr id="8" name="Tijdelijke aanduiding voor afbeelding 7" descr="Afbeelding met Luchtfotografie, lucht, Vogelperspectief, Stedenbouwkunde&#10;&#10;Automatisch gegenereerde beschrijving">
            <a:extLst>
              <a:ext uri="{FF2B5EF4-FFF2-40B4-BE49-F238E27FC236}">
                <a16:creationId xmlns:a16="http://schemas.microsoft.com/office/drawing/2014/main" id="{E02A7F29-1DEB-688C-BB39-98D701F6000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4443" b="4443"/>
          <a:stretch>
            <a:fillRect/>
          </a:stretch>
        </p:blipFill>
        <p:spPr/>
      </p:pic>
      <p:sp>
        <p:nvSpPr>
          <p:cNvPr id="3" name="Titel 2">
            <a:extLst>
              <a:ext uri="{FF2B5EF4-FFF2-40B4-BE49-F238E27FC236}">
                <a16:creationId xmlns:a16="http://schemas.microsoft.com/office/drawing/2014/main" id="{254F7FA1-E476-9950-431D-3635109994A2}"/>
              </a:ext>
            </a:extLst>
          </p:cNvPr>
          <p:cNvSpPr>
            <a:spLocks noGrp="1"/>
          </p:cNvSpPr>
          <p:nvPr>
            <p:ph type="ctrTitle"/>
          </p:nvPr>
        </p:nvSpPr>
        <p:spPr/>
        <p:txBody>
          <a:bodyPr/>
          <a:lstStyle/>
          <a:p>
            <a:r>
              <a:rPr lang="nl-NL" dirty="0"/>
              <a:t>Hoe kun je de bouwsteen gebruiken?</a:t>
            </a:r>
          </a:p>
        </p:txBody>
      </p:sp>
      <p:sp>
        <p:nvSpPr>
          <p:cNvPr id="4" name="Ondertitel 3">
            <a:extLst>
              <a:ext uri="{FF2B5EF4-FFF2-40B4-BE49-F238E27FC236}">
                <a16:creationId xmlns:a16="http://schemas.microsoft.com/office/drawing/2014/main" id="{763E553D-A806-A669-7999-5CBA14A0BC6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70546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249BD-CF97-C106-91E2-AF41823B3F29}"/>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79D2E93-36D2-9B74-3A55-69407FADA80C}"/>
              </a:ext>
            </a:extLst>
          </p:cNvPr>
          <p:cNvSpPr>
            <a:spLocks noGrp="1"/>
          </p:cNvSpPr>
          <p:nvPr>
            <p:ph type="title"/>
          </p:nvPr>
        </p:nvSpPr>
        <p:spPr/>
        <p:txBody>
          <a:bodyPr/>
          <a:lstStyle/>
          <a:p>
            <a:r>
              <a:rPr lang="nl-NL" dirty="0"/>
              <a:t>Transitieperiode</a:t>
            </a:r>
          </a:p>
        </p:txBody>
      </p:sp>
      <p:sp>
        <p:nvSpPr>
          <p:cNvPr id="2" name="Tijdelijke aanduiding voor voettekst 1">
            <a:extLst>
              <a:ext uri="{FF2B5EF4-FFF2-40B4-BE49-F238E27FC236}">
                <a16:creationId xmlns:a16="http://schemas.microsoft.com/office/drawing/2014/main" id="{06C15F21-1BAE-4314-29A9-9F46077037BC}"/>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3" name="Tijdelijke aanduiding voor dianummer 2">
            <a:extLst>
              <a:ext uri="{FF2B5EF4-FFF2-40B4-BE49-F238E27FC236}">
                <a16:creationId xmlns:a16="http://schemas.microsoft.com/office/drawing/2014/main" id="{B88AA05E-0877-0CB0-74C1-29E462B6FF68}"/>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13</a:t>
            </a:fld>
            <a:endParaRPr lang="en-US" dirty="0">
              <a:solidFill>
                <a:srgbClr val="380370"/>
              </a:solidFill>
              <a:latin typeface="Assistant"/>
            </a:endParaRPr>
          </a:p>
        </p:txBody>
      </p:sp>
      <p:sp>
        <p:nvSpPr>
          <p:cNvPr id="55" name="Driehoek 7">
            <a:extLst>
              <a:ext uri="{FF2B5EF4-FFF2-40B4-BE49-F238E27FC236}">
                <a16:creationId xmlns:a16="http://schemas.microsoft.com/office/drawing/2014/main" id="{7ECF1E6A-952E-C531-95DE-DDC1777B50BF}"/>
              </a:ext>
            </a:extLst>
          </p:cNvPr>
          <p:cNvSpPr/>
          <p:nvPr/>
        </p:nvSpPr>
        <p:spPr>
          <a:xfrm rot="16200000">
            <a:off x="2071626" y="2210215"/>
            <a:ext cx="2653730" cy="2428166"/>
          </a:xfrm>
          <a:prstGeom prst="triangle">
            <a:avLst>
              <a:gd name="adj" fmla="val 65974"/>
            </a:avLst>
          </a:prstGeom>
          <a:solidFill>
            <a:srgbClr val="4472C4">
              <a:lumMod val="60000"/>
              <a:lumOff val="40000"/>
            </a:srgbClr>
          </a:solidFill>
          <a:ln w="12700" cap="flat" cmpd="sng" algn="ctr">
            <a:noFill/>
            <a:prstDash val="solid"/>
            <a:miter lim="800000"/>
          </a:ln>
          <a:effectLst/>
        </p:spPr>
        <p:txBody>
          <a:bodyPr rtlCol="0" anchor="ctr"/>
          <a:lstStyle/>
          <a:p>
            <a:pPr algn="ctr" defTabSz="674004">
              <a:defRPr/>
            </a:pPr>
            <a:endParaRPr lang="nl-NL" sz="1769" b="1" kern="0">
              <a:solidFill>
                <a:prstClr val="white"/>
              </a:solidFill>
              <a:latin typeface="Calibri" panose="020F0502020204030204"/>
            </a:endParaRPr>
          </a:p>
        </p:txBody>
      </p:sp>
      <p:sp>
        <p:nvSpPr>
          <p:cNvPr id="56" name="Rechthoek 55">
            <a:extLst>
              <a:ext uri="{FF2B5EF4-FFF2-40B4-BE49-F238E27FC236}">
                <a16:creationId xmlns:a16="http://schemas.microsoft.com/office/drawing/2014/main" id="{35876553-6479-9E08-5811-3272FB3D2990}"/>
              </a:ext>
            </a:extLst>
          </p:cNvPr>
          <p:cNvSpPr/>
          <p:nvPr/>
        </p:nvSpPr>
        <p:spPr>
          <a:xfrm>
            <a:off x="4612572" y="2097445"/>
            <a:ext cx="2428165" cy="2653733"/>
          </a:xfrm>
          <a:prstGeom prst="rect">
            <a:avLst/>
          </a:prstGeom>
          <a:solidFill>
            <a:srgbClr val="4472C4">
              <a:lumMod val="60000"/>
              <a:lumOff val="40000"/>
            </a:srgbClr>
          </a:solidFill>
          <a:ln w="12700" cap="flat" cmpd="sng" algn="ctr">
            <a:noFill/>
            <a:prstDash val="solid"/>
            <a:miter lim="800000"/>
          </a:ln>
          <a:effectLst/>
        </p:spPr>
        <p:txBody>
          <a:bodyPr rtlCol="0" anchor="ctr"/>
          <a:lstStyle/>
          <a:p>
            <a:pPr algn="ctr" defTabSz="674004">
              <a:defRPr/>
            </a:pPr>
            <a:r>
              <a:rPr lang="nl-NL" sz="1769" b="1" kern="0">
                <a:solidFill>
                  <a:prstClr val="black"/>
                </a:solidFill>
                <a:latin typeface="Calibri" panose="020F0502020204030204"/>
              </a:rPr>
              <a:t>Omgevingsplan</a:t>
            </a:r>
          </a:p>
          <a:p>
            <a:pPr algn="ctr" defTabSz="674004">
              <a:defRPr/>
            </a:pPr>
            <a:r>
              <a:rPr lang="nl-NL" sz="1769" b="1" kern="0">
                <a:solidFill>
                  <a:prstClr val="black"/>
                </a:solidFill>
                <a:latin typeface="Calibri" panose="020F0502020204030204"/>
              </a:rPr>
              <a:t>nieuwe stijl</a:t>
            </a:r>
          </a:p>
        </p:txBody>
      </p:sp>
      <p:sp>
        <p:nvSpPr>
          <p:cNvPr id="57" name="Rechthoekige driehoek 56">
            <a:extLst>
              <a:ext uri="{FF2B5EF4-FFF2-40B4-BE49-F238E27FC236}">
                <a16:creationId xmlns:a16="http://schemas.microsoft.com/office/drawing/2014/main" id="{C038C0FD-8CF2-D8B0-8FC0-7846DD948561}"/>
              </a:ext>
            </a:extLst>
          </p:cNvPr>
          <p:cNvSpPr/>
          <p:nvPr/>
        </p:nvSpPr>
        <p:spPr>
          <a:xfrm>
            <a:off x="2184420" y="2999694"/>
            <a:ext cx="3542732" cy="1751463"/>
          </a:xfrm>
          <a:prstGeom prst="rtTriangle">
            <a:avLst/>
          </a:prstGeom>
          <a:solidFill>
            <a:srgbClr val="FFC000">
              <a:lumMod val="60000"/>
              <a:lumOff val="40000"/>
            </a:srgbClr>
          </a:solidFill>
          <a:ln w="19050" cap="flat" cmpd="sng" algn="ctr">
            <a:solidFill>
              <a:sysClr val="windowText" lastClr="000000"/>
            </a:solidFill>
            <a:prstDash val="solid"/>
            <a:miter lim="800000"/>
          </a:ln>
          <a:effectLst/>
        </p:spPr>
        <p:txBody>
          <a:bodyPr rtlCol="0" anchor="ctr"/>
          <a:lstStyle/>
          <a:p>
            <a:pPr algn="ctr" defTabSz="674004">
              <a:defRPr/>
            </a:pPr>
            <a:endParaRPr lang="nl-NL" sz="1769" b="1" kern="0">
              <a:solidFill>
                <a:prstClr val="white"/>
              </a:solidFill>
              <a:latin typeface="Calibri" panose="020F0502020204030204"/>
            </a:endParaRPr>
          </a:p>
        </p:txBody>
      </p:sp>
      <p:sp>
        <p:nvSpPr>
          <p:cNvPr id="58" name="Rechthoekige driehoek 57">
            <a:extLst>
              <a:ext uri="{FF2B5EF4-FFF2-40B4-BE49-F238E27FC236}">
                <a16:creationId xmlns:a16="http://schemas.microsoft.com/office/drawing/2014/main" id="{DE1D919F-17F7-6F29-F7C2-040689310214}"/>
              </a:ext>
            </a:extLst>
          </p:cNvPr>
          <p:cNvSpPr/>
          <p:nvPr/>
        </p:nvSpPr>
        <p:spPr>
          <a:xfrm>
            <a:off x="2184399" y="4455078"/>
            <a:ext cx="2229144" cy="1410644"/>
          </a:xfrm>
          <a:prstGeom prst="rtTriangle">
            <a:avLst/>
          </a:prstGeom>
          <a:solidFill>
            <a:srgbClr val="70AD47">
              <a:lumMod val="60000"/>
              <a:lumOff val="40000"/>
            </a:srgbClr>
          </a:solidFill>
          <a:ln w="19050" cap="flat" cmpd="sng" algn="ctr">
            <a:solidFill>
              <a:sysClr val="windowText" lastClr="000000"/>
            </a:solidFill>
            <a:prstDash val="solid"/>
            <a:miter lim="800000"/>
          </a:ln>
          <a:effectLst/>
        </p:spPr>
        <p:txBody>
          <a:bodyPr rtlCol="0" anchor="ctr"/>
          <a:lstStyle/>
          <a:p>
            <a:pPr algn="ctr" defTabSz="674004">
              <a:defRPr/>
            </a:pPr>
            <a:endParaRPr lang="nl-NL" sz="1769" b="1" kern="0">
              <a:solidFill>
                <a:prstClr val="white"/>
              </a:solidFill>
              <a:latin typeface="Calibri" panose="020F0502020204030204"/>
            </a:endParaRPr>
          </a:p>
        </p:txBody>
      </p:sp>
      <p:cxnSp>
        <p:nvCxnSpPr>
          <p:cNvPr id="59" name="Rechte verbindingslijn met pijl 58">
            <a:extLst>
              <a:ext uri="{FF2B5EF4-FFF2-40B4-BE49-F238E27FC236}">
                <a16:creationId xmlns:a16="http://schemas.microsoft.com/office/drawing/2014/main" id="{3CAA324C-5C45-DD9E-E11A-1F83B4F07327}"/>
              </a:ext>
            </a:extLst>
          </p:cNvPr>
          <p:cNvCxnSpPr/>
          <p:nvPr/>
        </p:nvCxnSpPr>
        <p:spPr>
          <a:xfrm>
            <a:off x="2184408" y="1566675"/>
            <a:ext cx="4856330" cy="0"/>
          </a:xfrm>
          <a:prstGeom prst="straightConnector1">
            <a:avLst/>
          </a:prstGeom>
          <a:noFill/>
          <a:ln w="28575" cap="flat" cmpd="sng" algn="ctr">
            <a:solidFill>
              <a:sysClr val="windowText" lastClr="000000"/>
            </a:solidFill>
            <a:prstDash val="solid"/>
            <a:miter lim="800000"/>
            <a:headEnd type="oval" w="med" len="med"/>
            <a:tailEnd type="arrow" w="med" len="med"/>
          </a:ln>
          <a:effectLst/>
        </p:spPr>
      </p:cxnSp>
      <p:sp>
        <p:nvSpPr>
          <p:cNvPr id="60" name="Tekstvak 59">
            <a:extLst>
              <a:ext uri="{FF2B5EF4-FFF2-40B4-BE49-F238E27FC236}">
                <a16:creationId xmlns:a16="http://schemas.microsoft.com/office/drawing/2014/main" id="{077C243A-902D-0BC6-0401-A28F0AD0960E}"/>
              </a:ext>
            </a:extLst>
          </p:cNvPr>
          <p:cNvSpPr txBox="1"/>
          <p:nvPr/>
        </p:nvSpPr>
        <p:spPr>
          <a:xfrm>
            <a:off x="4055289" y="1294454"/>
            <a:ext cx="1114568" cy="296556"/>
          </a:xfrm>
          <a:prstGeom prst="rect">
            <a:avLst/>
          </a:prstGeom>
          <a:noFill/>
        </p:spPr>
        <p:txBody>
          <a:bodyPr wrap="square" rtlCol="0">
            <a:spAutoFit/>
          </a:bodyPr>
          <a:lstStyle/>
          <a:p>
            <a:pPr algn="ctr" defTabSz="674004">
              <a:defRPr/>
            </a:pPr>
            <a:r>
              <a:rPr lang="nl-NL" sz="1327">
                <a:solidFill>
                  <a:prstClr val="black"/>
                </a:solidFill>
                <a:latin typeface="Calibri" panose="020F0502020204030204"/>
                <a:ea typeface="ＭＳ Ｐゴシック" charset="-128"/>
              </a:rPr>
              <a:t>tijd</a:t>
            </a:r>
          </a:p>
        </p:txBody>
      </p:sp>
      <p:sp>
        <p:nvSpPr>
          <p:cNvPr id="61" name="Tekstvak 60">
            <a:extLst>
              <a:ext uri="{FF2B5EF4-FFF2-40B4-BE49-F238E27FC236}">
                <a16:creationId xmlns:a16="http://schemas.microsoft.com/office/drawing/2014/main" id="{9D303E6A-79FD-F625-18E7-904C833EB48B}"/>
              </a:ext>
            </a:extLst>
          </p:cNvPr>
          <p:cNvSpPr txBox="1"/>
          <p:nvPr/>
        </p:nvSpPr>
        <p:spPr>
          <a:xfrm>
            <a:off x="1865959" y="1285095"/>
            <a:ext cx="1433014" cy="273793"/>
          </a:xfrm>
          <a:prstGeom prst="rect">
            <a:avLst/>
          </a:prstGeom>
          <a:noFill/>
        </p:spPr>
        <p:txBody>
          <a:bodyPr wrap="square" rtlCol="0">
            <a:spAutoFit/>
          </a:bodyPr>
          <a:lstStyle/>
          <a:p>
            <a:pPr algn="ctr" defTabSz="674004">
              <a:defRPr/>
            </a:pPr>
            <a:r>
              <a:rPr lang="nl-NL" sz="1179">
                <a:solidFill>
                  <a:prstClr val="black"/>
                </a:solidFill>
                <a:latin typeface="Calibri" panose="020F0502020204030204"/>
                <a:ea typeface="ＭＳ Ｐゴシック" charset="-128"/>
              </a:rPr>
              <a:t>inwerkingtreding</a:t>
            </a:r>
          </a:p>
        </p:txBody>
      </p:sp>
      <p:sp>
        <p:nvSpPr>
          <p:cNvPr id="62" name="Tekstvak 61">
            <a:extLst>
              <a:ext uri="{FF2B5EF4-FFF2-40B4-BE49-F238E27FC236}">
                <a16:creationId xmlns:a16="http://schemas.microsoft.com/office/drawing/2014/main" id="{7FE60B4D-A28E-2C1B-B25E-6487090685FF}"/>
              </a:ext>
            </a:extLst>
          </p:cNvPr>
          <p:cNvSpPr txBox="1"/>
          <p:nvPr/>
        </p:nvSpPr>
        <p:spPr>
          <a:xfrm>
            <a:off x="6642678" y="1285095"/>
            <a:ext cx="822657" cy="273793"/>
          </a:xfrm>
          <a:prstGeom prst="rect">
            <a:avLst/>
          </a:prstGeom>
          <a:noFill/>
        </p:spPr>
        <p:txBody>
          <a:bodyPr wrap="square" rtlCol="0">
            <a:spAutoFit/>
          </a:bodyPr>
          <a:lstStyle/>
          <a:p>
            <a:pPr algn="ctr" defTabSz="674004">
              <a:defRPr/>
            </a:pPr>
            <a:r>
              <a:rPr lang="nl-NL" sz="1179">
                <a:solidFill>
                  <a:prstClr val="black"/>
                </a:solidFill>
                <a:latin typeface="Calibri" panose="020F0502020204030204"/>
                <a:ea typeface="ＭＳ Ｐゴシック" charset="-128"/>
              </a:rPr>
              <a:t>eind 2031</a:t>
            </a:r>
          </a:p>
        </p:txBody>
      </p:sp>
      <p:cxnSp>
        <p:nvCxnSpPr>
          <p:cNvPr id="63" name="Rechte verbindingslijn met pijl 62">
            <a:extLst>
              <a:ext uri="{FF2B5EF4-FFF2-40B4-BE49-F238E27FC236}">
                <a16:creationId xmlns:a16="http://schemas.microsoft.com/office/drawing/2014/main" id="{A24BB6E9-156C-3D96-DF13-3A92C6787A5C}"/>
              </a:ext>
            </a:extLst>
          </p:cNvPr>
          <p:cNvCxnSpPr>
            <a:cxnSpLocks/>
          </p:cNvCxnSpPr>
          <p:nvPr/>
        </p:nvCxnSpPr>
        <p:spPr>
          <a:xfrm>
            <a:off x="2184408" y="1885123"/>
            <a:ext cx="3463120" cy="0"/>
          </a:xfrm>
          <a:prstGeom prst="straightConnector1">
            <a:avLst/>
          </a:prstGeom>
          <a:noFill/>
          <a:ln w="28575" cap="flat" cmpd="sng" algn="ctr">
            <a:solidFill>
              <a:sysClr val="windowText" lastClr="000000"/>
            </a:solidFill>
            <a:prstDash val="solid"/>
            <a:miter lim="800000"/>
            <a:headEnd type="oval" w="med" len="med"/>
            <a:tailEnd type="arrow" w="med" len="med"/>
          </a:ln>
          <a:effectLst/>
        </p:spPr>
      </p:cxnSp>
      <p:sp>
        <p:nvSpPr>
          <p:cNvPr id="64" name="Tekstvak 63">
            <a:extLst>
              <a:ext uri="{FF2B5EF4-FFF2-40B4-BE49-F238E27FC236}">
                <a16:creationId xmlns:a16="http://schemas.microsoft.com/office/drawing/2014/main" id="{47ED7842-DE9A-62BC-EAC5-A6BB2A1E191F}"/>
              </a:ext>
            </a:extLst>
          </p:cNvPr>
          <p:cNvSpPr txBox="1"/>
          <p:nvPr/>
        </p:nvSpPr>
        <p:spPr>
          <a:xfrm>
            <a:off x="3346375" y="1589790"/>
            <a:ext cx="1561532" cy="273793"/>
          </a:xfrm>
          <a:prstGeom prst="rect">
            <a:avLst/>
          </a:prstGeom>
          <a:noFill/>
        </p:spPr>
        <p:txBody>
          <a:bodyPr wrap="square" rtlCol="0">
            <a:spAutoFit/>
          </a:bodyPr>
          <a:lstStyle/>
          <a:p>
            <a:pPr algn="ctr" defTabSz="674004">
              <a:defRPr/>
            </a:pPr>
            <a:r>
              <a:rPr lang="nl-NL" sz="1179">
                <a:solidFill>
                  <a:prstClr val="black"/>
                </a:solidFill>
                <a:latin typeface="Calibri" panose="020F0502020204030204"/>
                <a:ea typeface="ＭＳ Ｐゴシック" charset="-128"/>
              </a:rPr>
              <a:t>transitieperiode</a:t>
            </a:r>
          </a:p>
        </p:txBody>
      </p:sp>
      <p:sp>
        <p:nvSpPr>
          <p:cNvPr id="65" name="Tekstvak 64">
            <a:extLst>
              <a:ext uri="{FF2B5EF4-FFF2-40B4-BE49-F238E27FC236}">
                <a16:creationId xmlns:a16="http://schemas.microsoft.com/office/drawing/2014/main" id="{DF9D4726-5DAE-FC6A-9F3E-83B0E72D21B2}"/>
              </a:ext>
            </a:extLst>
          </p:cNvPr>
          <p:cNvSpPr txBox="1"/>
          <p:nvPr/>
        </p:nvSpPr>
        <p:spPr>
          <a:xfrm>
            <a:off x="2184410" y="5253239"/>
            <a:ext cx="1771371" cy="546047"/>
          </a:xfrm>
          <a:prstGeom prst="rect">
            <a:avLst/>
          </a:prstGeom>
          <a:noFill/>
        </p:spPr>
        <p:txBody>
          <a:bodyPr wrap="square" rtlCol="0">
            <a:spAutoFit/>
          </a:bodyPr>
          <a:lstStyle/>
          <a:p>
            <a:pPr defTabSz="674004">
              <a:defRPr/>
            </a:pPr>
            <a:r>
              <a:rPr lang="nl-NL" sz="1474" b="1">
                <a:solidFill>
                  <a:prstClr val="black"/>
                </a:solidFill>
                <a:latin typeface="Calibri" panose="020F0502020204030204"/>
                <a:ea typeface="ＭＳ Ｐゴシック" charset="-128"/>
              </a:rPr>
              <a:t>Plaatselijke verordeningen</a:t>
            </a:r>
          </a:p>
        </p:txBody>
      </p:sp>
      <p:sp>
        <p:nvSpPr>
          <p:cNvPr id="66" name="Tekstvak 65">
            <a:extLst>
              <a:ext uri="{FF2B5EF4-FFF2-40B4-BE49-F238E27FC236}">
                <a16:creationId xmlns:a16="http://schemas.microsoft.com/office/drawing/2014/main" id="{B647967F-58C8-DAB8-FB9A-3C67958434AA}"/>
              </a:ext>
            </a:extLst>
          </p:cNvPr>
          <p:cNvSpPr txBox="1"/>
          <p:nvPr/>
        </p:nvSpPr>
        <p:spPr>
          <a:xfrm>
            <a:off x="2184405" y="3817819"/>
            <a:ext cx="1273793" cy="546047"/>
          </a:xfrm>
          <a:prstGeom prst="rect">
            <a:avLst/>
          </a:prstGeom>
          <a:noFill/>
        </p:spPr>
        <p:txBody>
          <a:bodyPr wrap="square" rtlCol="0">
            <a:spAutoFit/>
          </a:bodyPr>
          <a:lstStyle/>
          <a:p>
            <a:pPr defTabSz="674004">
              <a:defRPr/>
            </a:pPr>
            <a:r>
              <a:rPr lang="nl-NL" sz="1474" b="1">
                <a:solidFill>
                  <a:prstClr val="black"/>
                </a:solidFill>
                <a:latin typeface="Calibri" panose="020F0502020204030204"/>
                <a:ea typeface="ＭＳ Ｐゴシック" charset="-128"/>
              </a:rPr>
              <a:t>Bestemmingsplannen</a:t>
            </a:r>
          </a:p>
        </p:txBody>
      </p:sp>
      <p:cxnSp>
        <p:nvCxnSpPr>
          <p:cNvPr id="67" name="Rechte verbindingslijn met pijl 66">
            <a:extLst>
              <a:ext uri="{FF2B5EF4-FFF2-40B4-BE49-F238E27FC236}">
                <a16:creationId xmlns:a16="http://schemas.microsoft.com/office/drawing/2014/main" id="{0B85EEA0-6A29-C63C-F51A-E3BB82C021B1}"/>
              </a:ext>
            </a:extLst>
          </p:cNvPr>
          <p:cNvCxnSpPr>
            <a:cxnSpLocks/>
          </p:cNvCxnSpPr>
          <p:nvPr/>
        </p:nvCxnSpPr>
        <p:spPr>
          <a:xfrm flipV="1">
            <a:off x="3298974" y="3583512"/>
            <a:ext cx="875733" cy="1910687"/>
          </a:xfrm>
          <a:prstGeom prst="straightConnector1">
            <a:avLst/>
          </a:prstGeom>
          <a:noFill/>
          <a:ln w="44450" cap="flat" cmpd="sng" algn="ctr">
            <a:solidFill>
              <a:sysClr val="windowText" lastClr="000000"/>
            </a:solidFill>
            <a:prstDash val="solid"/>
            <a:miter lim="800000"/>
            <a:tailEnd type="arrow" w="sm" len="med"/>
          </a:ln>
          <a:effectLst/>
        </p:spPr>
      </p:cxnSp>
      <p:cxnSp>
        <p:nvCxnSpPr>
          <p:cNvPr id="68" name="Rechte verbindingslijn met pijl 67">
            <a:extLst>
              <a:ext uri="{FF2B5EF4-FFF2-40B4-BE49-F238E27FC236}">
                <a16:creationId xmlns:a16="http://schemas.microsoft.com/office/drawing/2014/main" id="{BDF5A506-800E-840B-E7B0-57E8BBBCC850}"/>
              </a:ext>
            </a:extLst>
          </p:cNvPr>
          <p:cNvCxnSpPr>
            <a:cxnSpLocks/>
          </p:cNvCxnSpPr>
          <p:nvPr/>
        </p:nvCxnSpPr>
        <p:spPr>
          <a:xfrm flipV="1">
            <a:off x="3520854" y="3424292"/>
            <a:ext cx="290345" cy="634758"/>
          </a:xfrm>
          <a:prstGeom prst="straightConnector1">
            <a:avLst/>
          </a:prstGeom>
          <a:noFill/>
          <a:ln w="44450" cap="flat" cmpd="sng" algn="ctr">
            <a:solidFill>
              <a:sysClr val="windowText" lastClr="000000"/>
            </a:solidFill>
            <a:prstDash val="solid"/>
            <a:miter lim="800000"/>
            <a:tailEnd type="arrow" w="sm" len="med"/>
          </a:ln>
          <a:effectLst/>
        </p:spPr>
      </p:cxnSp>
      <p:sp>
        <p:nvSpPr>
          <p:cNvPr id="69" name="Tekstvak 68">
            <a:extLst>
              <a:ext uri="{FF2B5EF4-FFF2-40B4-BE49-F238E27FC236}">
                <a16:creationId xmlns:a16="http://schemas.microsoft.com/office/drawing/2014/main" id="{B3F4B76D-F6E4-C92F-BBD7-D0369D07F8CE}"/>
              </a:ext>
            </a:extLst>
          </p:cNvPr>
          <p:cNvSpPr txBox="1"/>
          <p:nvPr/>
        </p:nvSpPr>
        <p:spPr>
          <a:xfrm>
            <a:off x="3458199" y="4989852"/>
            <a:ext cx="769582" cy="273793"/>
          </a:xfrm>
          <a:prstGeom prst="rect">
            <a:avLst/>
          </a:prstGeom>
          <a:noFill/>
        </p:spPr>
        <p:txBody>
          <a:bodyPr wrap="square" rtlCol="0">
            <a:spAutoFit/>
          </a:bodyPr>
          <a:lstStyle/>
          <a:p>
            <a:pPr algn="ctr" defTabSz="674004">
              <a:defRPr/>
            </a:pPr>
            <a:r>
              <a:rPr lang="nl-NL" sz="1179">
                <a:solidFill>
                  <a:prstClr val="black"/>
                </a:solidFill>
                <a:latin typeface="Calibri" panose="020F0502020204030204"/>
                <a:ea typeface="ＭＳ Ｐゴシック" charset="-128"/>
              </a:rPr>
              <a:t>transitie</a:t>
            </a:r>
          </a:p>
        </p:txBody>
      </p:sp>
      <p:sp>
        <p:nvSpPr>
          <p:cNvPr id="70" name="Tekstvak 69">
            <a:extLst>
              <a:ext uri="{FF2B5EF4-FFF2-40B4-BE49-F238E27FC236}">
                <a16:creationId xmlns:a16="http://schemas.microsoft.com/office/drawing/2014/main" id="{B829F84A-6D87-F767-A081-6D9F5A5EFD11}"/>
              </a:ext>
            </a:extLst>
          </p:cNvPr>
          <p:cNvSpPr txBox="1"/>
          <p:nvPr/>
        </p:nvSpPr>
        <p:spPr>
          <a:xfrm>
            <a:off x="3203474" y="4003827"/>
            <a:ext cx="712494" cy="273793"/>
          </a:xfrm>
          <a:prstGeom prst="rect">
            <a:avLst/>
          </a:prstGeom>
          <a:noFill/>
        </p:spPr>
        <p:txBody>
          <a:bodyPr wrap="square" rtlCol="0">
            <a:spAutoFit/>
          </a:bodyPr>
          <a:lstStyle/>
          <a:p>
            <a:pPr algn="ctr" defTabSz="674004">
              <a:defRPr/>
            </a:pPr>
            <a:r>
              <a:rPr lang="nl-NL" sz="1179">
                <a:solidFill>
                  <a:prstClr val="black"/>
                </a:solidFill>
                <a:latin typeface="Calibri" panose="020F0502020204030204"/>
                <a:ea typeface="ＭＳ Ｐゴシック" charset="-128"/>
              </a:rPr>
              <a:t>transitie</a:t>
            </a:r>
          </a:p>
        </p:txBody>
      </p:sp>
      <p:sp>
        <p:nvSpPr>
          <p:cNvPr id="71" name="Linkeraccolade 70">
            <a:extLst>
              <a:ext uri="{FF2B5EF4-FFF2-40B4-BE49-F238E27FC236}">
                <a16:creationId xmlns:a16="http://schemas.microsoft.com/office/drawing/2014/main" id="{DFA3BBBF-F276-D381-0ABB-265B46C665FA}"/>
              </a:ext>
            </a:extLst>
          </p:cNvPr>
          <p:cNvSpPr/>
          <p:nvPr/>
        </p:nvSpPr>
        <p:spPr>
          <a:xfrm>
            <a:off x="1892595" y="2097445"/>
            <a:ext cx="238836" cy="2653731"/>
          </a:xfrm>
          <a:prstGeom prst="leftBrace">
            <a:avLst/>
          </a:prstGeom>
          <a:noFill/>
          <a:ln w="12700" cap="flat" cmpd="sng" algn="ctr">
            <a:solidFill>
              <a:sysClr val="windowText" lastClr="000000"/>
            </a:solidFill>
            <a:prstDash val="solid"/>
            <a:miter lim="800000"/>
          </a:ln>
          <a:effectLst/>
        </p:spPr>
        <p:txBody>
          <a:bodyPr rtlCol="0" anchor="ctr"/>
          <a:lstStyle/>
          <a:p>
            <a:pPr algn="ctr" defTabSz="674004">
              <a:defRPr/>
            </a:pPr>
            <a:endParaRPr lang="nl-NL" sz="1327" kern="0">
              <a:solidFill>
                <a:prstClr val="black"/>
              </a:solidFill>
              <a:latin typeface="Calibri" panose="020F0502020204030204"/>
            </a:endParaRPr>
          </a:p>
        </p:txBody>
      </p:sp>
      <p:sp>
        <p:nvSpPr>
          <p:cNvPr id="72" name="Tekstvak 71">
            <a:extLst>
              <a:ext uri="{FF2B5EF4-FFF2-40B4-BE49-F238E27FC236}">
                <a16:creationId xmlns:a16="http://schemas.microsoft.com/office/drawing/2014/main" id="{2A3A8375-6522-176E-45D7-E2A0E4EDF8CF}"/>
              </a:ext>
            </a:extLst>
          </p:cNvPr>
          <p:cNvSpPr txBox="1"/>
          <p:nvPr/>
        </p:nvSpPr>
        <p:spPr>
          <a:xfrm>
            <a:off x="987112" y="2992500"/>
            <a:ext cx="1018220" cy="999633"/>
          </a:xfrm>
          <a:prstGeom prst="rect">
            <a:avLst/>
          </a:prstGeom>
          <a:noFill/>
        </p:spPr>
        <p:txBody>
          <a:bodyPr wrap="square" rtlCol="0">
            <a:spAutoFit/>
          </a:bodyPr>
          <a:lstStyle/>
          <a:p>
            <a:pPr algn="ctr" defTabSz="674004">
              <a:defRPr/>
            </a:pPr>
            <a:r>
              <a:rPr lang="nl-NL" sz="1179">
                <a:solidFill>
                  <a:prstClr val="black"/>
                </a:solidFill>
                <a:latin typeface="Calibri" panose="020F0502020204030204"/>
                <a:ea typeface="ＭＳ Ｐゴシック" charset="-128"/>
              </a:rPr>
              <a:t>Omgevings- </a:t>
            </a:r>
            <a:br>
              <a:rPr lang="nl-NL" sz="1179">
                <a:solidFill>
                  <a:prstClr val="black"/>
                </a:solidFill>
                <a:latin typeface="Calibri" panose="020F0502020204030204"/>
                <a:ea typeface="ＭＳ Ｐゴシック" charset="-128"/>
              </a:rPr>
            </a:br>
            <a:r>
              <a:rPr lang="nl-NL" sz="1179">
                <a:solidFill>
                  <a:prstClr val="black"/>
                </a:solidFill>
                <a:latin typeface="Calibri" panose="020F0502020204030204"/>
                <a:ea typeface="ＭＳ Ｐゴシック" charset="-128"/>
              </a:rPr>
              <a:t>plan van rechtswege bij </a:t>
            </a:r>
            <a:r>
              <a:rPr lang="nl-NL" sz="1179" err="1">
                <a:solidFill>
                  <a:prstClr val="black"/>
                </a:solidFill>
                <a:latin typeface="Calibri" panose="020F0502020204030204"/>
                <a:ea typeface="ＭＳ Ｐゴシック" charset="-128"/>
              </a:rPr>
              <a:t>inwerking-treding</a:t>
            </a:r>
            <a:endParaRPr lang="nl-NL" sz="1179">
              <a:solidFill>
                <a:prstClr val="black"/>
              </a:solidFill>
              <a:latin typeface="Calibri" panose="020F0502020204030204"/>
              <a:ea typeface="ＭＳ Ｐゴシック" charset="-128"/>
            </a:endParaRPr>
          </a:p>
        </p:txBody>
      </p:sp>
      <p:sp>
        <p:nvSpPr>
          <p:cNvPr id="73" name="Rechthoekige driehoek 72">
            <a:extLst>
              <a:ext uri="{FF2B5EF4-FFF2-40B4-BE49-F238E27FC236}">
                <a16:creationId xmlns:a16="http://schemas.microsoft.com/office/drawing/2014/main" id="{1464FB9F-EDDF-3000-CD75-95FC3C1299D9}"/>
              </a:ext>
            </a:extLst>
          </p:cNvPr>
          <p:cNvSpPr/>
          <p:nvPr/>
        </p:nvSpPr>
        <p:spPr>
          <a:xfrm rot="10800000" flipH="1">
            <a:off x="2184407" y="2097419"/>
            <a:ext cx="2428165" cy="902272"/>
          </a:xfrm>
          <a:prstGeom prst="rtTriangle">
            <a:avLst/>
          </a:prstGeom>
          <a:solidFill>
            <a:srgbClr val="ED7D31">
              <a:lumMod val="60000"/>
              <a:lumOff val="40000"/>
            </a:srgbClr>
          </a:solidFill>
          <a:ln w="19050" cap="flat" cmpd="sng" algn="ctr">
            <a:solidFill>
              <a:sysClr val="windowText" lastClr="000000"/>
            </a:solidFill>
            <a:prstDash val="solid"/>
            <a:miter lim="800000"/>
          </a:ln>
          <a:effectLst/>
        </p:spPr>
        <p:txBody>
          <a:bodyPr rtlCol="0" anchor="ctr"/>
          <a:lstStyle/>
          <a:p>
            <a:pPr algn="ctr" defTabSz="674004">
              <a:defRPr/>
            </a:pPr>
            <a:endParaRPr lang="nl-NL" sz="1769" b="1" kern="0">
              <a:solidFill>
                <a:prstClr val="white"/>
              </a:solidFill>
              <a:latin typeface="Calibri" panose="020F0502020204030204"/>
            </a:endParaRPr>
          </a:p>
        </p:txBody>
      </p:sp>
      <p:sp>
        <p:nvSpPr>
          <p:cNvPr id="74" name="Tekstvak 73">
            <a:extLst>
              <a:ext uri="{FF2B5EF4-FFF2-40B4-BE49-F238E27FC236}">
                <a16:creationId xmlns:a16="http://schemas.microsoft.com/office/drawing/2014/main" id="{E978C930-CDA2-7D2A-5973-9CE87AD3F04B}"/>
              </a:ext>
            </a:extLst>
          </p:cNvPr>
          <p:cNvSpPr txBox="1"/>
          <p:nvPr/>
        </p:nvSpPr>
        <p:spPr>
          <a:xfrm>
            <a:off x="2184408" y="2252940"/>
            <a:ext cx="1114568" cy="319190"/>
          </a:xfrm>
          <a:prstGeom prst="rect">
            <a:avLst/>
          </a:prstGeom>
          <a:noFill/>
        </p:spPr>
        <p:txBody>
          <a:bodyPr wrap="square" rtlCol="0">
            <a:spAutoFit/>
          </a:bodyPr>
          <a:lstStyle/>
          <a:p>
            <a:pPr defTabSz="674004">
              <a:defRPr/>
            </a:pPr>
            <a:r>
              <a:rPr lang="nl-NL" sz="1474" b="1">
                <a:solidFill>
                  <a:prstClr val="black"/>
                </a:solidFill>
                <a:latin typeface="Calibri" panose="020F0502020204030204"/>
                <a:ea typeface="ＭＳ Ｐゴシック" charset="-128"/>
              </a:rPr>
              <a:t>Bruidsschat</a:t>
            </a:r>
          </a:p>
        </p:txBody>
      </p:sp>
      <p:cxnSp>
        <p:nvCxnSpPr>
          <p:cNvPr id="75" name="Rechte verbindingslijn met pijl 74">
            <a:extLst>
              <a:ext uri="{FF2B5EF4-FFF2-40B4-BE49-F238E27FC236}">
                <a16:creationId xmlns:a16="http://schemas.microsoft.com/office/drawing/2014/main" id="{7360A935-3EAB-46AE-CA45-AFA1CCBE27FD}"/>
              </a:ext>
            </a:extLst>
          </p:cNvPr>
          <p:cNvCxnSpPr>
            <a:cxnSpLocks/>
          </p:cNvCxnSpPr>
          <p:nvPr/>
        </p:nvCxnSpPr>
        <p:spPr>
          <a:xfrm>
            <a:off x="3187757" y="2253370"/>
            <a:ext cx="290345" cy="634758"/>
          </a:xfrm>
          <a:prstGeom prst="straightConnector1">
            <a:avLst/>
          </a:prstGeom>
          <a:noFill/>
          <a:ln w="44450" cap="flat" cmpd="sng" algn="ctr">
            <a:solidFill>
              <a:sysClr val="windowText" lastClr="000000"/>
            </a:solidFill>
            <a:prstDash val="solid"/>
            <a:miter lim="800000"/>
            <a:tailEnd type="arrow" w="sm" len="med"/>
          </a:ln>
          <a:effectLst/>
        </p:spPr>
      </p:cxnSp>
      <p:sp>
        <p:nvSpPr>
          <p:cNvPr id="76" name="Tekstvak 75">
            <a:extLst>
              <a:ext uri="{FF2B5EF4-FFF2-40B4-BE49-F238E27FC236}">
                <a16:creationId xmlns:a16="http://schemas.microsoft.com/office/drawing/2014/main" id="{ABE3A16D-FA05-582D-F82C-055784DC75C4}"/>
              </a:ext>
            </a:extLst>
          </p:cNvPr>
          <p:cNvSpPr txBox="1"/>
          <p:nvPr/>
        </p:nvSpPr>
        <p:spPr>
          <a:xfrm>
            <a:off x="3196328" y="2110975"/>
            <a:ext cx="759454" cy="273793"/>
          </a:xfrm>
          <a:prstGeom prst="rect">
            <a:avLst/>
          </a:prstGeom>
          <a:noFill/>
        </p:spPr>
        <p:txBody>
          <a:bodyPr wrap="square" rtlCol="0">
            <a:spAutoFit/>
          </a:bodyPr>
          <a:lstStyle/>
          <a:p>
            <a:pPr algn="ctr" defTabSz="674004">
              <a:defRPr/>
            </a:pPr>
            <a:r>
              <a:rPr lang="nl-NL" sz="1179">
                <a:solidFill>
                  <a:prstClr val="black"/>
                </a:solidFill>
                <a:latin typeface="Calibri" panose="020F0502020204030204"/>
                <a:ea typeface="ＭＳ Ｐゴシック" charset="-128"/>
              </a:rPr>
              <a:t>transitie</a:t>
            </a:r>
          </a:p>
        </p:txBody>
      </p:sp>
      <p:sp>
        <p:nvSpPr>
          <p:cNvPr id="77" name="Rechthoek 76">
            <a:extLst>
              <a:ext uri="{FF2B5EF4-FFF2-40B4-BE49-F238E27FC236}">
                <a16:creationId xmlns:a16="http://schemas.microsoft.com/office/drawing/2014/main" id="{3AA52FCB-96A3-A4A6-A9D0-5EC521E89151}"/>
              </a:ext>
            </a:extLst>
          </p:cNvPr>
          <p:cNvSpPr/>
          <p:nvPr/>
        </p:nvSpPr>
        <p:spPr>
          <a:xfrm>
            <a:off x="2184419" y="2094723"/>
            <a:ext cx="4856329" cy="2653733"/>
          </a:xfrm>
          <a:prstGeom prst="rect">
            <a:avLst/>
          </a:prstGeom>
          <a:noFill/>
          <a:ln w="38100" cap="flat" cmpd="sng" algn="ctr">
            <a:solidFill>
              <a:sysClr val="windowText" lastClr="000000"/>
            </a:solidFill>
            <a:prstDash val="solid"/>
            <a:miter lim="800000"/>
          </a:ln>
          <a:effectLst/>
        </p:spPr>
        <p:txBody>
          <a:bodyPr rtlCol="0" anchor="ctr"/>
          <a:lstStyle/>
          <a:p>
            <a:pPr algn="ctr" defTabSz="674004">
              <a:defRPr/>
            </a:pPr>
            <a:endParaRPr lang="nl-NL" sz="1769" b="1" kern="0">
              <a:solidFill>
                <a:prstClr val="black"/>
              </a:solidFill>
              <a:latin typeface="Calibri" panose="020F0502020204030204"/>
            </a:endParaRPr>
          </a:p>
        </p:txBody>
      </p:sp>
    </p:spTree>
    <p:extLst>
      <p:ext uri="{BB962C8B-B14F-4D97-AF65-F5344CB8AC3E}">
        <p14:creationId xmlns:p14="http://schemas.microsoft.com/office/powerpoint/2010/main" val="587799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C0157-64A7-6F9B-53DC-D4E38B8E2C77}"/>
            </a:ext>
          </a:extLst>
        </p:cNvPr>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4229BD56-0D81-5272-1EE7-ECBD566B6465}"/>
              </a:ext>
            </a:extLst>
          </p:cNvPr>
          <p:cNvSpPr>
            <a:spLocks noGrp="1"/>
          </p:cNvSpPr>
          <p:nvPr>
            <p:ph type="body" sz="quarter" idx="4294967295"/>
          </p:nvPr>
        </p:nvSpPr>
        <p:spPr>
          <a:xfrm>
            <a:off x="367230" y="2058013"/>
            <a:ext cx="6676366" cy="4104323"/>
          </a:xfrm>
        </p:spPr>
        <p:txBody>
          <a:bodyPr/>
          <a:lstStyle/>
          <a:p>
            <a:pPr marL="0" indent="0">
              <a:buNone/>
            </a:pPr>
            <a:r>
              <a:rPr lang="nl-NL" dirty="0"/>
              <a:t>Opbouw OP gaat veelal ‘beleidsneutraal’</a:t>
            </a:r>
          </a:p>
          <a:p>
            <a:pPr marL="0" indent="0">
              <a:buNone/>
            </a:pPr>
            <a:endParaRPr lang="nl-NL" dirty="0"/>
          </a:p>
          <a:p>
            <a:pPr marL="0" indent="0">
              <a:buNone/>
            </a:pPr>
            <a:r>
              <a:rPr lang="nl-NL" dirty="0"/>
              <a:t>Gebruikelijke opties:</a:t>
            </a:r>
          </a:p>
          <a:p>
            <a:r>
              <a:rPr lang="nl-NL" dirty="0"/>
              <a:t>Eerst thematische wijziging, daarna gebiedsgericht</a:t>
            </a:r>
          </a:p>
          <a:p>
            <a:r>
              <a:rPr lang="nl-NL" dirty="0"/>
              <a:t>Volledig gebiedsgericht opbouwen</a:t>
            </a:r>
          </a:p>
          <a:p>
            <a:endParaRPr lang="nl-NL" dirty="0"/>
          </a:p>
          <a:p>
            <a:endParaRPr lang="nl-NL" dirty="0"/>
          </a:p>
        </p:txBody>
      </p:sp>
      <p:sp>
        <p:nvSpPr>
          <p:cNvPr id="16" name="Tijdelijke aanduiding voor voettekst 15">
            <a:extLst>
              <a:ext uri="{FF2B5EF4-FFF2-40B4-BE49-F238E27FC236}">
                <a16:creationId xmlns:a16="http://schemas.microsoft.com/office/drawing/2014/main" id="{A3B258A4-056E-306A-8707-70651579906D}"/>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17" name="Tijdelijke aanduiding voor dianummer 16">
            <a:extLst>
              <a:ext uri="{FF2B5EF4-FFF2-40B4-BE49-F238E27FC236}">
                <a16:creationId xmlns:a16="http://schemas.microsoft.com/office/drawing/2014/main" id="{C35256F3-8121-808D-1523-77DEA5DCCD92}"/>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14</a:t>
            </a:fld>
            <a:endParaRPr lang="en-US" dirty="0">
              <a:solidFill>
                <a:srgbClr val="380370"/>
              </a:solidFill>
              <a:latin typeface="Assistant"/>
            </a:endParaRPr>
          </a:p>
        </p:txBody>
      </p:sp>
      <p:pic>
        <p:nvPicPr>
          <p:cNvPr id="4" name="Tijdelijke aanduiding voor afbeelding 3">
            <a:extLst>
              <a:ext uri="{FF2B5EF4-FFF2-40B4-BE49-F238E27FC236}">
                <a16:creationId xmlns:a16="http://schemas.microsoft.com/office/drawing/2014/main" id="{7902F54C-183A-D45B-D426-516FDD90E74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8072" b="8072"/>
          <a:stretch/>
        </p:blipFill>
        <p:spPr/>
      </p:pic>
      <p:sp>
        <p:nvSpPr>
          <p:cNvPr id="5" name="Titel 1">
            <a:extLst>
              <a:ext uri="{FF2B5EF4-FFF2-40B4-BE49-F238E27FC236}">
                <a16:creationId xmlns:a16="http://schemas.microsoft.com/office/drawing/2014/main" id="{B3A5CCB5-B0FD-B424-055B-8BF369C17737}"/>
              </a:ext>
            </a:extLst>
          </p:cNvPr>
          <p:cNvSpPr>
            <a:spLocks noGrp="1"/>
          </p:cNvSpPr>
          <p:nvPr>
            <p:ph type="title"/>
          </p:nvPr>
        </p:nvSpPr>
        <p:spPr>
          <a:xfrm>
            <a:off x="363298" y="365206"/>
            <a:ext cx="11433636" cy="1325528"/>
          </a:xfrm>
        </p:spPr>
        <p:txBody>
          <a:bodyPr anchor="ctr"/>
          <a:lstStyle/>
          <a:p>
            <a:r>
              <a:rPr lang="nl-NL" dirty="0"/>
              <a:t>Inpassen in transitiestrategie</a:t>
            </a:r>
          </a:p>
        </p:txBody>
      </p:sp>
    </p:spTree>
    <p:extLst>
      <p:ext uri="{BB962C8B-B14F-4D97-AF65-F5344CB8AC3E}">
        <p14:creationId xmlns:p14="http://schemas.microsoft.com/office/powerpoint/2010/main" val="326524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6D23-3B70-5AAD-D3D8-851C523D7C7E}"/>
            </a:ext>
          </a:extLst>
        </p:cNvPr>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08C014DB-A173-2F68-748B-34C738E79C0D}"/>
              </a:ext>
            </a:extLst>
          </p:cNvPr>
          <p:cNvSpPr>
            <a:spLocks noGrp="1"/>
          </p:cNvSpPr>
          <p:nvPr>
            <p:ph type="body" sz="quarter" idx="4294967295"/>
          </p:nvPr>
        </p:nvSpPr>
        <p:spPr>
          <a:xfrm>
            <a:off x="367230" y="2058013"/>
            <a:ext cx="6676366" cy="4104323"/>
          </a:xfrm>
        </p:spPr>
        <p:txBody>
          <a:bodyPr/>
          <a:lstStyle/>
          <a:p>
            <a:r>
              <a:rPr lang="nl-NL" dirty="0"/>
              <a:t>KRW-doelen 2027</a:t>
            </a:r>
          </a:p>
          <a:p>
            <a:r>
              <a:rPr lang="nl-NL" dirty="0"/>
              <a:t>Klimaatadaptatie bij gebiedsontwikkeling</a:t>
            </a:r>
          </a:p>
          <a:p>
            <a:r>
              <a:rPr lang="nl-NL" dirty="0"/>
              <a:t>Drukte in de ondergrond</a:t>
            </a:r>
          </a:p>
          <a:p>
            <a:r>
              <a:rPr lang="nl-NL" dirty="0"/>
              <a:t>Hemelwaterverordening: vindbaarheid regels</a:t>
            </a:r>
          </a:p>
          <a:p>
            <a:endParaRPr lang="nl-NL" dirty="0"/>
          </a:p>
          <a:p>
            <a:r>
              <a:rPr lang="nl-NL" dirty="0"/>
              <a:t>BBT-regels bij lozingen hebben geen haast</a:t>
            </a:r>
          </a:p>
        </p:txBody>
      </p:sp>
      <p:sp>
        <p:nvSpPr>
          <p:cNvPr id="16" name="Tijdelijke aanduiding voor voettekst 15">
            <a:extLst>
              <a:ext uri="{FF2B5EF4-FFF2-40B4-BE49-F238E27FC236}">
                <a16:creationId xmlns:a16="http://schemas.microsoft.com/office/drawing/2014/main" id="{733B21BE-1785-F980-72B9-3FD07AAD2F79}"/>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17" name="Tijdelijke aanduiding voor dianummer 16">
            <a:extLst>
              <a:ext uri="{FF2B5EF4-FFF2-40B4-BE49-F238E27FC236}">
                <a16:creationId xmlns:a16="http://schemas.microsoft.com/office/drawing/2014/main" id="{5630795B-E8B7-BE14-A571-D1F1A83B5428}"/>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15</a:t>
            </a:fld>
            <a:endParaRPr lang="en-US" dirty="0">
              <a:solidFill>
                <a:srgbClr val="380370"/>
              </a:solidFill>
              <a:latin typeface="Assistant"/>
            </a:endParaRPr>
          </a:p>
        </p:txBody>
      </p:sp>
      <p:pic>
        <p:nvPicPr>
          <p:cNvPr id="4" name="Tijdelijke aanduiding voor afbeelding 3">
            <a:extLst>
              <a:ext uri="{FF2B5EF4-FFF2-40B4-BE49-F238E27FC236}">
                <a16:creationId xmlns:a16="http://schemas.microsoft.com/office/drawing/2014/main" id="{A0BDBDAC-C68A-E1AF-9FE5-78F7E11961B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23502" r="23502"/>
          <a:stretch/>
        </p:blipFill>
        <p:spPr/>
      </p:pic>
      <p:sp>
        <p:nvSpPr>
          <p:cNvPr id="5" name="Titel 1">
            <a:extLst>
              <a:ext uri="{FF2B5EF4-FFF2-40B4-BE49-F238E27FC236}">
                <a16:creationId xmlns:a16="http://schemas.microsoft.com/office/drawing/2014/main" id="{68D8F842-7768-60B5-012F-DD437EC1C71A}"/>
              </a:ext>
            </a:extLst>
          </p:cNvPr>
          <p:cNvSpPr>
            <a:spLocks noGrp="1"/>
          </p:cNvSpPr>
          <p:nvPr>
            <p:ph type="title"/>
          </p:nvPr>
        </p:nvSpPr>
        <p:spPr>
          <a:xfrm>
            <a:off x="363298" y="365206"/>
            <a:ext cx="11433636" cy="1325528"/>
          </a:xfrm>
        </p:spPr>
        <p:txBody>
          <a:bodyPr anchor="ctr"/>
          <a:lstStyle/>
          <a:p>
            <a:r>
              <a:rPr lang="nl-NL" dirty="0"/>
              <a:t>Urgentie</a:t>
            </a:r>
          </a:p>
        </p:txBody>
      </p:sp>
    </p:spTree>
    <p:extLst>
      <p:ext uri="{BB962C8B-B14F-4D97-AF65-F5344CB8AC3E}">
        <p14:creationId xmlns:p14="http://schemas.microsoft.com/office/powerpoint/2010/main" val="222610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22144-B400-30E9-CBE3-77CA68AFFCB3}"/>
              </a:ext>
            </a:extLst>
          </p:cNvPr>
          <p:cNvSpPr>
            <a:spLocks noGrp="1"/>
          </p:cNvSpPr>
          <p:nvPr>
            <p:ph type="title"/>
          </p:nvPr>
        </p:nvSpPr>
        <p:spPr/>
        <p:txBody>
          <a:bodyPr/>
          <a:lstStyle/>
          <a:p>
            <a:r>
              <a:rPr lang="nl-NL" dirty="0"/>
              <a:t>Beleidsvrijheid versus harmonisatie</a:t>
            </a:r>
          </a:p>
        </p:txBody>
      </p:sp>
      <p:sp>
        <p:nvSpPr>
          <p:cNvPr id="3" name="Tijdelijke aanduiding voor inhoud 2">
            <a:extLst>
              <a:ext uri="{FF2B5EF4-FFF2-40B4-BE49-F238E27FC236}">
                <a16:creationId xmlns:a16="http://schemas.microsoft.com/office/drawing/2014/main" id="{27635C91-B9FA-1D75-9FD4-0D7AD10EE2F2}"/>
              </a:ext>
            </a:extLst>
          </p:cNvPr>
          <p:cNvSpPr>
            <a:spLocks noGrp="1"/>
          </p:cNvSpPr>
          <p:nvPr>
            <p:ph idx="1"/>
          </p:nvPr>
        </p:nvSpPr>
        <p:spPr/>
        <p:txBody>
          <a:bodyPr/>
          <a:lstStyle/>
          <a:p>
            <a:r>
              <a:rPr lang="nl-NL" dirty="0"/>
              <a:t>Gemeenteraad stelt het omgevingsplan vast</a:t>
            </a:r>
          </a:p>
          <a:p>
            <a:r>
              <a:rPr lang="nl-NL" dirty="0"/>
              <a:t>Bouwstenen bevatten &lt;x&gt; in plaats van getalsmatige normen</a:t>
            </a:r>
          </a:p>
          <a:p>
            <a:r>
              <a:rPr lang="nl-NL" dirty="0"/>
              <a:t>Bouwstenen bevatten &lt;werkingsgebieden&gt; maar geen coördinaten</a:t>
            </a:r>
          </a:p>
          <a:p>
            <a:endParaRPr lang="nl-NL" dirty="0"/>
          </a:p>
          <a:p>
            <a:r>
              <a:rPr lang="nl-NL" dirty="0"/>
              <a:t>Uniformiteit in normen is wenselijk voor de uitvoeringspraktijk en helpt bij onderbouwing van de normen, maar het blijft de bevoegdheid van de raad</a:t>
            </a:r>
          </a:p>
        </p:txBody>
      </p:sp>
      <p:sp>
        <p:nvSpPr>
          <p:cNvPr id="4" name="Tijdelijke aanduiding voor voettekst 3">
            <a:extLst>
              <a:ext uri="{FF2B5EF4-FFF2-40B4-BE49-F238E27FC236}">
                <a16:creationId xmlns:a16="http://schemas.microsoft.com/office/drawing/2014/main" id="{BB9955B0-779E-2036-4520-59947D8C4970}"/>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5" name="Tijdelijke aanduiding voor dianummer 4">
            <a:extLst>
              <a:ext uri="{FF2B5EF4-FFF2-40B4-BE49-F238E27FC236}">
                <a16:creationId xmlns:a16="http://schemas.microsoft.com/office/drawing/2014/main" id="{D1F1E717-3C57-E680-8B8E-91FF40094C7A}"/>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16</a:t>
            </a:fld>
            <a:endParaRPr lang="en-US" dirty="0">
              <a:solidFill>
                <a:srgbClr val="380370"/>
              </a:solidFill>
              <a:latin typeface="Assistant"/>
            </a:endParaRPr>
          </a:p>
        </p:txBody>
      </p:sp>
    </p:spTree>
    <p:extLst>
      <p:ext uri="{BB962C8B-B14F-4D97-AF65-F5344CB8AC3E}">
        <p14:creationId xmlns:p14="http://schemas.microsoft.com/office/powerpoint/2010/main" val="240632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C3EFA-2DC8-1AA3-9236-728C4B3796CA}"/>
              </a:ext>
            </a:extLst>
          </p:cNvPr>
          <p:cNvSpPr>
            <a:spLocks noGrp="1"/>
          </p:cNvSpPr>
          <p:nvPr>
            <p:ph type="title"/>
          </p:nvPr>
        </p:nvSpPr>
        <p:spPr/>
        <p:txBody>
          <a:bodyPr/>
          <a:lstStyle/>
          <a:p>
            <a:r>
              <a:rPr lang="nl-NL" dirty="0"/>
              <a:t>Proces</a:t>
            </a:r>
          </a:p>
        </p:txBody>
      </p:sp>
      <p:sp>
        <p:nvSpPr>
          <p:cNvPr id="3" name="Tijdelijke aanduiding voor inhoud 2">
            <a:extLst>
              <a:ext uri="{FF2B5EF4-FFF2-40B4-BE49-F238E27FC236}">
                <a16:creationId xmlns:a16="http://schemas.microsoft.com/office/drawing/2014/main" id="{D5D828F2-418B-B780-8331-B00ECC8FC561}"/>
              </a:ext>
            </a:extLst>
          </p:cNvPr>
          <p:cNvSpPr>
            <a:spLocks noGrp="1"/>
          </p:cNvSpPr>
          <p:nvPr>
            <p:ph idx="1"/>
          </p:nvPr>
        </p:nvSpPr>
        <p:spPr/>
        <p:txBody>
          <a:bodyPr>
            <a:normAutofit/>
          </a:bodyPr>
          <a:lstStyle/>
          <a:p>
            <a:pPr marL="0" indent="-181463">
              <a:lnSpc>
                <a:spcPts val="2449"/>
              </a:lnSpc>
              <a:spcBef>
                <a:spcPts val="0"/>
              </a:spcBef>
              <a:spcAft>
                <a:spcPct val="0"/>
              </a:spcAft>
            </a:pPr>
            <a:r>
              <a:rPr lang="nl-NL" dirty="0">
                <a:cs typeface="Assistant"/>
              </a:rPr>
              <a:t>Afstemming partners (waterschap, provincie, drinkwaterbedrijf, OD)</a:t>
            </a:r>
          </a:p>
          <a:p>
            <a:pPr marL="0" indent="-181463">
              <a:lnSpc>
                <a:spcPts val="2449"/>
              </a:lnSpc>
              <a:spcBef>
                <a:spcPts val="0"/>
              </a:spcBef>
              <a:spcAft>
                <a:spcPct val="0"/>
              </a:spcAft>
            </a:pPr>
            <a:endParaRPr lang="nl-NL" dirty="0">
              <a:cs typeface="Assistant"/>
            </a:endParaRPr>
          </a:p>
          <a:p>
            <a:pPr marL="0" indent="-181463">
              <a:lnSpc>
                <a:spcPts val="2449"/>
              </a:lnSpc>
              <a:spcBef>
                <a:spcPts val="0"/>
              </a:spcBef>
              <a:spcAft>
                <a:spcPct val="0"/>
              </a:spcAft>
            </a:pPr>
            <a:r>
              <a:rPr lang="nl-NL" dirty="0">
                <a:cs typeface="Assistant"/>
              </a:rPr>
              <a:t>Kennisgeving voornemen wijziging omgevingsplan</a:t>
            </a:r>
          </a:p>
          <a:p>
            <a:pPr marL="0" indent="-181463">
              <a:lnSpc>
                <a:spcPts val="2449"/>
              </a:lnSpc>
              <a:spcBef>
                <a:spcPts val="0"/>
              </a:spcBef>
              <a:spcAft>
                <a:spcPct val="0"/>
              </a:spcAft>
            </a:pPr>
            <a:endParaRPr lang="nl-NL" dirty="0"/>
          </a:p>
          <a:p>
            <a:pPr marL="0" indent="-181463">
              <a:lnSpc>
                <a:spcPts val="2449"/>
              </a:lnSpc>
              <a:spcBef>
                <a:spcPts val="0"/>
              </a:spcBef>
              <a:spcAft>
                <a:spcPct val="0"/>
              </a:spcAft>
            </a:pPr>
            <a:r>
              <a:rPr lang="nl-NL" dirty="0">
                <a:cs typeface="Assistant"/>
              </a:rPr>
              <a:t>Publieksparticipatie</a:t>
            </a:r>
          </a:p>
          <a:p>
            <a:pPr marL="0" indent="-181463">
              <a:lnSpc>
                <a:spcPts val="2449"/>
              </a:lnSpc>
              <a:spcBef>
                <a:spcPts val="0"/>
              </a:spcBef>
              <a:spcAft>
                <a:spcPct val="0"/>
              </a:spcAft>
            </a:pPr>
            <a:endParaRPr lang="nl-NL" dirty="0"/>
          </a:p>
          <a:p>
            <a:pPr marL="0" indent="-181463">
              <a:lnSpc>
                <a:spcPts val="2449"/>
              </a:lnSpc>
              <a:spcBef>
                <a:spcPts val="0"/>
              </a:spcBef>
              <a:spcAft>
                <a:spcPct val="0"/>
              </a:spcAft>
            </a:pPr>
            <a:r>
              <a:rPr lang="nl-NL" dirty="0">
                <a:cs typeface="Assistant"/>
              </a:rPr>
              <a:t>Ontwerpbesluit ter inzage (6 weken)</a:t>
            </a:r>
          </a:p>
          <a:p>
            <a:pPr marL="0" indent="-181463">
              <a:lnSpc>
                <a:spcPts val="2449"/>
              </a:lnSpc>
              <a:spcBef>
                <a:spcPts val="0"/>
              </a:spcBef>
              <a:spcAft>
                <a:spcPct val="0"/>
              </a:spcAft>
            </a:pPr>
            <a:endParaRPr lang="nl-NL" dirty="0"/>
          </a:p>
          <a:p>
            <a:pPr marL="0" indent="-181463">
              <a:lnSpc>
                <a:spcPts val="2449"/>
              </a:lnSpc>
              <a:spcBef>
                <a:spcPts val="0"/>
              </a:spcBef>
              <a:spcAft>
                <a:spcPct val="0"/>
              </a:spcAft>
            </a:pPr>
            <a:r>
              <a:rPr lang="nl-NL" dirty="0">
                <a:cs typeface="Assistant"/>
              </a:rPr>
              <a:t>Zienswijzen door een ieder</a:t>
            </a:r>
          </a:p>
          <a:p>
            <a:pPr marL="0" indent="-181463">
              <a:lnSpc>
                <a:spcPts val="2449"/>
              </a:lnSpc>
              <a:spcBef>
                <a:spcPts val="0"/>
              </a:spcBef>
              <a:spcAft>
                <a:spcPct val="0"/>
              </a:spcAft>
            </a:pPr>
            <a:endParaRPr lang="nl-NL" dirty="0"/>
          </a:p>
          <a:p>
            <a:pPr marL="0" indent="-181463">
              <a:lnSpc>
                <a:spcPts val="2449"/>
              </a:lnSpc>
              <a:spcBef>
                <a:spcPts val="0"/>
              </a:spcBef>
              <a:spcAft>
                <a:spcPct val="0"/>
              </a:spcAft>
            </a:pPr>
            <a:r>
              <a:rPr lang="nl-NL" dirty="0">
                <a:cs typeface="Assistant"/>
              </a:rPr>
              <a:t>Definitief besluit</a:t>
            </a:r>
          </a:p>
          <a:p>
            <a:pPr marL="0" indent="-181463">
              <a:lnSpc>
                <a:spcPts val="2449"/>
              </a:lnSpc>
              <a:spcBef>
                <a:spcPts val="0"/>
              </a:spcBef>
              <a:spcAft>
                <a:spcPct val="0"/>
              </a:spcAft>
            </a:pPr>
            <a:endParaRPr lang="nl-NL" dirty="0"/>
          </a:p>
          <a:p>
            <a:pPr marL="0" indent="-181463">
              <a:lnSpc>
                <a:spcPts val="2449"/>
              </a:lnSpc>
              <a:spcBef>
                <a:spcPts val="0"/>
              </a:spcBef>
              <a:spcAft>
                <a:spcPct val="0"/>
              </a:spcAft>
            </a:pPr>
            <a:r>
              <a:rPr lang="nl-NL" dirty="0"/>
              <a:t>Beroep door belanghebbenden (6 weken)</a:t>
            </a:r>
          </a:p>
          <a:p>
            <a:endParaRPr lang="nl-NL" dirty="0"/>
          </a:p>
        </p:txBody>
      </p:sp>
      <p:sp>
        <p:nvSpPr>
          <p:cNvPr id="4" name="Tijdelijke aanduiding voor voettekst 3">
            <a:extLst>
              <a:ext uri="{FF2B5EF4-FFF2-40B4-BE49-F238E27FC236}">
                <a16:creationId xmlns:a16="http://schemas.microsoft.com/office/drawing/2014/main" id="{D08862CB-DF5C-E2D4-6EB0-01E11F54EE95}"/>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5" name="Tijdelijke aanduiding voor dianummer 4">
            <a:extLst>
              <a:ext uri="{FF2B5EF4-FFF2-40B4-BE49-F238E27FC236}">
                <a16:creationId xmlns:a16="http://schemas.microsoft.com/office/drawing/2014/main" id="{BA422CC6-18D3-4903-8CEE-7A3C8A8F52A9}"/>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17</a:t>
            </a:fld>
            <a:endParaRPr lang="en-US" dirty="0">
              <a:solidFill>
                <a:srgbClr val="380370"/>
              </a:solidFill>
              <a:latin typeface="Assistant"/>
            </a:endParaRPr>
          </a:p>
        </p:txBody>
      </p:sp>
    </p:spTree>
    <p:extLst>
      <p:ext uri="{BB962C8B-B14F-4D97-AF65-F5344CB8AC3E}">
        <p14:creationId xmlns:p14="http://schemas.microsoft.com/office/powerpoint/2010/main" val="166485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4295-A2BA-51D1-07D6-713F47CC0F0E}"/>
            </a:ext>
          </a:extLst>
        </p:cNvPr>
        <p:cNvGrpSpPr/>
        <p:nvPr/>
      </p:nvGrpSpPr>
      <p:grpSpPr>
        <a:xfrm>
          <a:off x="0" y="0"/>
          <a:ext cx="0" cy="0"/>
          <a:chOff x="0" y="0"/>
          <a:chExt cx="0" cy="0"/>
        </a:xfrm>
      </p:grpSpPr>
      <p:pic>
        <p:nvPicPr>
          <p:cNvPr id="8" name="Tijdelijke aanduiding voor afbeelding 7" descr="Afbeelding met Luchtfotografie, lucht, Vogelperspectief, Stedenbouwkunde&#10;&#10;Automatisch gegenereerde beschrijving">
            <a:extLst>
              <a:ext uri="{FF2B5EF4-FFF2-40B4-BE49-F238E27FC236}">
                <a16:creationId xmlns:a16="http://schemas.microsoft.com/office/drawing/2014/main" id="{0383EEAA-1D6B-2F78-56D4-34F7BF6950A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4443" b="4443"/>
          <a:stretch>
            <a:fillRect/>
          </a:stretch>
        </p:blipFill>
        <p:spPr/>
      </p:pic>
      <p:sp>
        <p:nvSpPr>
          <p:cNvPr id="3" name="Titel 2">
            <a:extLst>
              <a:ext uri="{FF2B5EF4-FFF2-40B4-BE49-F238E27FC236}">
                <a16:creationId xmlns:a16="http://schemas.microsoft.com/office/drawing/2014/main" id="{6DC2117C-6B6C-4DCF-0118-86E3FA7D64B6}"/>
              </a:ext>
            </a:extLst>
          </p:cNvPr>
          <p:cNvSpPr>
            <a:spLocks noGrp="1"/>
          </p:cNvSpPr>
          <p:nvPr>
            <p:ph type="ctrTitle"/>
          </p:nvPr>
        </p:nvSpPr>
        <p:spPr/>
        <p:txBody>
          <a:bodyPr/>
          <a:lstStyle/>
          <a:p>
            <a:r>
              <a:rPr lang="nl-NL" dirty="0"/>
              <a:t>Voorbeelden bouwstenen</a:t>
            </a:r>
          </a:p>
        </p:txBody>
      </p:sp>
      <p:sp>
        <p:nvSpPr>
          <p:cNvPr id="4" name="Ondertitel 3">
            <a:extLst>
              <a:ext uri="{FF2B5EF4-FFF2-40B4-BE49-F238E27FC236}">
                <a16:creationId xmlns:a16="http://schemas.microsoft.com/office/drawing/2014/main" id="{450195FD-9CE6-6C79-868A-3E11AFBB25DA}"/>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53724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DCA74077-DFDC-A7DD-5DD7-F10625C8277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23540" r="23540"/>
          <a:stretch/>
        </p:blipFill>
        <p:spPr>
          <a:prstGeom prst="rect">
            <a:avLst/>
          </a:prstGeom>
        </p:spPr>
      </p:pic>
      <p:sp>
        <p:nvSpPr>
          <p:cNvPr id="4" name="Tijdelijke aanduiding voor tekst 3">
            <a:extLst>
              <a:ext uri="{FF2B5EF4-FFF2-40B4-BE49-F238E27FC236}">
                <a16:creationId xmlns:a16="http://schemas.microsoft.com/office/drawing/2014/main" id="{F72FDEEB-CD78-44EA-5C76-1FD456029796}"/>
              </a:ext>
            </a:extLst>
          </p:cNvPr>
          <p:cNvSpPr>
            <a:spLocks noGrp="1"/>
          </p:cNvSpPr>
          <p:nvPr>
            <p:ph type="body" sz="quarter" idx="14"/>
          </p:nvPr>
        </p:nvSpPr>
        <p:spPr/>
        <p:txBody>
          <a:bodyPr/>
          <a:lstStyle/>
          <a:p>
            <a:r>
              <a:rPr lang="nl-NL" dirty="0"/>
              <a:t>Bruidsschat bevat artikel over aansluitvoorschriften uit Bouwbesluit</a:t>
            </a:r>
          </a:p>
          <a:p>
            <a:pPr lvl="1"/>
            <a:r>
              <a:rPr lang="nl-NL" dirty="0"/>
              <a:t>Individueel maatwerkvoorschrift per gebouw</a:t>
            </a:r>
          </a:p>
          <a:p>
            <a:endParaRPr lang="nl-NL" dirty="0"/>
          </a:p>
          <a:p>
            <a:r>
              <a:rPr lang="nl-NL" dirty="0"/>
              <a:t>Voorstel: generieke regel in plaats maatwerkvoorschrift</a:t>
            </a:r>
          </a:p>
        </p:txBody>
      </p:sp>
      <p:sp>
        <p:nvSpPr>
          <p:cNvPr id="5" name="Tijdelijke aanduiding voor voettekst 4">
            <a:extLst>
              <a:ext uri="{FF2B5EF4-FFF2-40B4-BE49-F238E27FC236}">
                <a16:creationId xmlns:a16="http://schemas.microsoft.com/office/drawing/2014/main" id="{C9017ACB-334B-F328-CB21-8898A971B795}"/>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6" name="Tijdelijke aanduiding voor dianummer 5">
            <a:extLst>
              <a:ext uri="{FF2B5EF4-FFF2-40B4-BE49-F238E27FC236}">
                <a16:creationId xmlns:a16="http://schemas.microsoft.com/office/drawing/2014/main" id="{E174217F-75AC-A510-D8FF-7A85A308594A}"/>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19</a:t>
            </a:fld>
            <a:endParaRPr lang="en-US" dirty="0">
              <a:solidFill>
                <a:srgbClr val="380370"/>
              </a:solidFill>
              <a:latin typeface="Assistant"/>
            </a:endParaRPr>
          </a:p>
        </p:txBody>
      </p:sp>
      <p:sp>
        <p:nvSpPr>
          <p:cNvPr id="9" name="Tekstvak 8">
            <a:extLst>
              <a:ext uri="{FF2B5EF4-FFF2-40B4-BE49-F238E27FC236}">
                <a16:creationId xmlns:a16="http://schemas.microsoft.com/office/drawing/2014/main" id="{601A825F-62FE-4D10-4D39-61330B7D900D}"/>
              </a:ext>
            </a:extLst>
          </p:cNvPr>
          <p:cNvSpPr txBox="1"/>
          <p:nvPr/>
        </p:nvSpPr>
        <p:spPr>
          <a:xfrm>
            <a:off x="8800220" y="6123613"/>
            <a:ext cx="1858201" cy="343620"/>
          </a:xfrm>
          <a:prstGeom prst="rect">
            <a:avLst/>
          </a:prstGeom>
          <a:noFill/>
        </p:spPr>
        <p:txBody>
          <a:bodyPr wrap="none" rtlCol="0">
            <a:spAutoFit/>
          </a:bodyPr>
          <a:lstStyle/>
          <a:p>
            <a:pPr defTabSz="829544"/>
            <a:r>
              <a:rPr lang="nl-NL" sz="1633" dirty="0">
                <a:solidFill>
                  <a:prstClr val="black"/>
                </a:solidFill>
                <a:latin typeface="Assistant"/>
              </a:rPr>
              <a:t>Bron: GAW/RIONED</a:t>
            </a:r>
          </a:p>
        </p:txBody>
      </p:sp>
      <p:sp>
        <p:nvSpPr>
          <p:cNvPr id="12" name="Titel 1">
            <a:extLst>
              <a:ext uri="{FF2B5EF4-FFF2-40B4-BE49-F238E27FC236}">
                <a16:creationId xmlns:a16="http://schemas.microsoft.com/office/drawing/2014/main" id="{D87FBB0D-31E9-DC18-76F3-F63A9B164055}"/>
              </a:ext>
            </a:extLst>
          </p:cNvPr>
          <p:cNvSpPr>
            <a:spLocks noGrp="1"/>
          </p:cNvSpPr>
          <p:nvPr>
            <p:ph type="title"/>
          </p:nvPr>
        </p:nvSpPr>
        <p:spPr>
          <a:xfrm>
            <a:off x="363298" y="365206"/>
            <a:ext cx="11433636" cy="1325528"/>
          </a:xfrm>
        </p:spPr>
        <p:txBody>
          <a:bodyPr anchor="ctr"/>
          <a:lstStyle/>
          <a:p>
            <a:r>
              <a:rPr lang="nl-NL" dirty="0"/>
              <a:t>Huisaansluitingen</a:t>
            </a:r>
          </a:p>
        </p:txBody>
      </p:sp>
    </p:spTree>
    <p:extLst>
      <p:ext uri="{BB962C8B-B14F-4D97-AF65-F5344CB8AC3E}">
        <p14:creationId xmlns:p14="http://schemas.microsoft.com/office/powerpoint/2010/main" val="84984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91D0F23-4D30-3A8E-B7D5-32C3C5148FA7}"/>
              </a:ext>
            </a:extLst>
          </p:cNvPr>
          <p:cNvPicPr>
            <a:picLocks noChangeAspect="1"/>
          </p:cNvPicPr>
          <p:nvPr/>
        </p:nvPicPr>
        <p:blipFill>
          <a:blip r:embed="rId3"/>
          <a:stretch>
            <a:fillRect/>
          </a:stretch>
        </p:blipFill>
        <p:spPr>
          <a:xfrm>
            <a:off x="1534739" y="0"/>
            <a:ext cx="9122521" cy="6858000"/>
          </a:xfrm>
          <a:prstGeom prst="rect">
            <a:avLst/>
          </a:prstGeom>
        </p:spPr>
      </p:pic>
    </p:spTree>
    <p:extLst>
      <p:ext uri="{BB962C8B-B14F-4D97-AF65-F5344CB8AC3E}">
        <p14:creationId xmlns:p14="http://schemas.microsoft.com/office/powerpoint/2010/main" val="57581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F03A1-ECAB-E21C-BAA0-0E3046601B36}"/>
              </a:ext>
            </a:extLst>
          </p:cNvPr>
          <p:cNvSpPr>
            <a:spLocks noGrp="1"/>
          </p:cNvSpPr>
          <p:nvPr>
            <p:ph type="title"/>
          </p:nvPr>
        </p:nvSpPr>
        <p:spPr/>
        <p:txBody>
          <a:bodyPr/>
          <a:lstStyle/>
          <a:p>
            <a:r>
              <a:rPr lang="nl-NL" dirty="0"/>
              <a:t>Huisaansluitingen</a:t>
            </a:r>
          </a:p>
        </p:txBody>
      </p:sp>
      <p:sp>
        <p:nvSpPr>
          <p:cNvPr id="4" name="Tijdelijke aanduiding voor voettekst 3">
            <a:extLst>
              <a:ext uri="{FF2B5EF4-FFF2-40B4-BE49-F238E27FC236}">
                <a16:creationId xmlns:a16="http://schemas.microsoft.com/office/drawing/2014/main" id="{20FF7393-6161-50C4-0849-6124CC75B878}"/>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5" name="Tijdelijke aanduiding voor dianummer 4">
            <a:extLst>
              <a:ext uri="{FF2B5EF4-FFF2-40B4-BE49-F238E27FC236}">
                <a16:creationId xmlns:a16="http://schemas.microsoft.com/office/drawing/2014/main" id="{ADF09632-BA91-AEB8-4DE1-8175DD330AFC}"/>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20</a:t>
            </a:fld>
            <a:endParaRPr lang="en-US" dirty="0">
              <a:solidFill>
                <a:srgbClr val="380370"/>
              </a:solidFill>
              <a:latin typeface="Assistant"/>
            </a:endParaRPr>
          </a:p>
        </p:txBody>
      </p:sp>
      <p:pic>
        <p:nvPicPr>
          <p:cNvPr id="7" name="Afbeelding 6">
            <a:extLst>
              <a:ext uri="{FF2B5EF4-FFF2-40B4-BE49-F238E27FC236}">
                <a16:creationId xmlns:a16="http://schemas.microsoft.com/office/drawing/2014/main" id="{CB612FE1-3815-8B89-E670-6C0645C135EA}"/>
              </a:ext>
            </a:extLst>
          </p:cNvPr>
          <p:cNvPicPr>
            <a:picLocks noChangeAspect="1"/>
          </p:cNvPicPr>
          <p:nvPr/>
        </p:nvPicPr>
        <p:blipFill>
          <a:blip r:embed="rId2"/>
          <a:stretch>
            <a:fillRect/>
          </a:stretch>
        </p:blipFill>
        <p:spPr>
          <a:xfrm>
            <a:off x="363298" y="2111996"/>
            <a:ext cx="11155655" cy="3236675"/>
          </a:xfrm>
          <a:prstGeom prst="rect">
            <a:avLst/>
          </a:prstGeom>
        </p:spPr>
      </p:pic>
    </p:spTree>
    <p:extLst>
      <p:ext uri="{BB962C8B-B14F-4D97-AF65-F5344CB8AC3E}">
        <p14:creationId xmlns:p14="http://schemas.microsoft.com/office/powerpoint/2010/main" val="357650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0BEA8-0B3B-0593-8265-CEEE58C8CBF2}"/>
            </a:ext>
          </a:extLst>
        </p:cNvPr>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3927EBD9-2550-A785-DF49-2ACF42B5800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29167" r="26191"/>
          <a:stretch>
            <a:fillRect/>
          </a:stretch>
        </p:blipFill>
        <p:spPr>
          <a:xfrm>
            <a:off x="7315323" y="91"/>
            <a:ext cx="4898653" cy="6162246"/>
          </a:xfrm>
          <a:prstGeom prst="rect">
            <a:avLst/>
          </a:prstGeom>
        </p:spPr>
      </p:pic>
      <p:sp>
        <p:nvSpPr>
          <p:cNvPr id="4" name="Tijdelijke aanduiding voor tekst 3">
            <a:extLst>
              <a:ext uri="{FF2B5EF4-FFF2-40B4-BE49-F238E27FC236}">
                <a16:creationId xmlns:a16="http://schemas.microsoft.com/office/drawing/2014/main" id="{F0B0E267-6915-1EDC-4B83-642DEA43E431}"/>
              </a:ext>
            </a:extLst>
          </p:cNvPr>
          <p:cNvSpPr>
            <a:spLocks noGrp="1"/>
          </p:cNvSpPr>
          <p:nvPr>
            <p:ph type="body" sz="quarter" idx="14"/>
          </p:nvPr>
        </p:nvSpPr>
        <p:spPr/>
        <p:txBody>
          <a:bodyPr/>
          <a:lstStyle/>
          <a:p>
            <a:r>
              <a:rPr lang="nl-NL" dirty="0"/>
              <a:t>OBES zijn </a:t>
            </a:r>
            <a:r>
              <a:rPr lang="nl-NL" dirty="0" err="1"/>
              <a:t>vergunningplichtig</a:t>
            </a:r>
            <a:r>
              <a:rPr lang="nl-NL" dirty="0"/>
              <a:t> op grond van het Bal, provincie is bevoegd gezag</a:t>
            </a:r>
          </a:p>
          <a:p>
            <a:pPr lvl="1"/>
            <a:r>
              <a:rPr lang="nl-NL" dirty="0"/>
              <a:t>Gemeente mag maatwerkregels stellen in het OP</a:t>
            </a:r>
          </a:p>
          <a:p>
            <a:endParaRPr lang="nl-NL" dirty="0"/>
          </a:p>
          <a:p>
            <a:r>
              <a:rPr lang="nl-NL" dirty="0"/>
              <a:t>Lozingen bij aanleg en onderhoud zijn omvangrijk en bevatten soms veel chloride</a:t>
            </a:r>
          </a:p>
          <a:p>
            <a:endParaRPr lang="nl-NL" dirty="0"/>
          </a:p>
          <a:p>
            <a:r>
              <a:rPr lang="nl-NL" dirty="0"/>
              <a:t>Voorstel: gebiedsgericht verbod + gebiedsgerichte aanvullende vergunningplicht</a:t>
            </a:r>
          </a:p>
        </p:txBody>
      </p:sp>
      <p:sp>
        <p:nvSpPr>
          <p:cNvPr id="5" name="Tijdelijke aanduiding voor voettekst 4">
            <a:extLst>
              <a:ext uri="{FF2B5EF4-FFF2-40B4-BE49-F238E27FC236}">
                <a16:creationId xmlns:a16="http://schemas.microsoft.com/office/drawing/2014/main" id="{21FC18EE-A275-542D-1AF2-6B1AF86725AF}"/>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6" name="Tijdelijke aanduiding voor dianummer 5">
            <a:extLst>
              <a:ext uri="{FF2B5EF4-FFF2-40B4-BE49-F238E27FC236}">
                <a16:creationId xmlns:a16="http://schemas.microsoft.com/office/drawing/2014/main" id="{8693362B-F030-2239-A8AC-FF9888AAE3C6}"/>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21</a:t>
            </a:fld>
            <a:endParaRPr lang="en-US" dirty="0">
              <a:solidFill>
                <a:srgbClr val="380370"/>
              </a:solidFill>
              <a:latin typeface="Assistant"/>
            </a:endParaRPr>
          </a:p>
        </p:txBody>
      </p:sp>
      <p:sp>
        <p:nvSpPr>
          <p:cNvPr id="9" name="Tekstvak 8">
            <a:extLst>
              <a:ext uri="{FF2B5EF4-FFF2-40B4-BE49-F238E27FC236}">
                <a16:creationId xmlns:a16="http://schemas.microsoft.com/office/drawing/2014/main" id="{F7E15774-9B30-465D-57FF-3DBE83D5AD03}"/>
              </a:ext>
            </a:extLst>
          </p:cNvPr>
          <p:cNvSpPr txBox="1"/>
          <p:nvPr/>
        </p:nvSpPr>
        <p:spPr>
          <a:xfrm>
            <a:off x="8800220" y="6123613"/>
            <a:ext cx="2190023" cy="343620"/>
          </a:xfrm>
          <a:prstGeom prst="rect">
            <a:avLst/>
          </a:prstGeom>
          <a:noFill/>
        </p:spPr>
        <p:txBody>
          <a:bodyPr wrap="none" rtlCol="0">
            <a:spAutoFit/>
          </a:bodyPr>
          <a:lstStyle/>
          <a:p>
            <a:pPr defTabSz="829544"/>
            <a:r>
              <a:rPr lang="nl-NL" sz="1633" dirty="0">
                <a:solidFill>
                  <a:prstClr val="black"/>
                </a:solidFill>
                <a:latin typeface="Assistant"/>
              </a:rPr>
              <a:t>Bron: Bodemenergie.nl</a:t>
            </a:r>
          </a:p>
        </p:txBody>
      </p:sp>
      <p:sp>
        <p:nvSpPr>
          <p:cNvPr id="12" name="Titel 1">
            <a:extLst>
              <a:ext uri="{FF2B5EF4-FFF2-40B4-BE49-F238E27FC236}">
                <a16:creationId xmlns:a16="http://schemas.microsoft.com/office/drawing/2014/main" id="{7D70EC87-9D67-0212-89D3-C9FD2F678A52}"/>
              </a:ext>
            </a:extLst>
          </p:cNvPr>
          <p:cNvSpPr>
            <a:spLocks noGrp="1"/>
          </p:cNvSpPr>
          <p:nvPr>
            <p:ph type="title"/>
          </p:nvPr>
        </p:nvSpPr>
        <p:spPr>
          <a:xfrm>
            <a:off x="363298" y="365206"/>
            <a:ext cx="11433636" cy="1325528"/>
          </a:xfrm>
        </p:spPr>
        <p:txBody>
          <a:bodyPr anchor="ctr"/>
          <a:lstStyle/>
          <a:p>
            <a:r>
              <a:rPr lang="nl-NL" dirty="0"/>
              <a:t>Lozingen OBES in riolering</a:t>
            </a:r>
          </a:p>
        </p:txBody>
      </p:sp>
    </p:spTree>
    <p:extLst>
      <p:ext uri="{BB962C8B-B14F-4D97-AF65-F5344CB8AC3E}">
        <p14:creationId xmlns:p14="http://schemas.microsoft.com/office/powerpoint/2010/main" val="2568587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B57F-3CAB-05B6-2856-D44E9DAD03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100C61-71C5-0E2E-12F6-3F37F9D0A9A7}"/>
              </a:ext>
            </a:extLst>
          </p:cNvPr>
          <p:cNvSpPr>
            <a:spLocks noGrp="1"/>
          </p:cNvSpPr>
          <p:nvPr>
            <p:ph type="title"/>
          </p:nvPr>
        </p:nvSpPr>
        <p:spPr/>
        <p:txBody>
          <a:bodyPr/>
          <a:lstStyle/>
          <a:p>
            <a:r>
              <a:rPr lang="nl-NL" dirty="0"/>
              <a:t>Lozingen OBES in riolering</a:t>
            </a:r>
          </a:p>
        </p:txBody>
      </p:sp>
      <p:sp>
        <p:nvSpPr>
          <p:cNvPr id="4" name="Tijdelijke aanduiding voor voettekst 3">
            <a:extLst>
              <a:ext uri="{FF2B5EF4-FFF2-40B4-BE49-F238E27FC236}">
                <a16:creationId xmlns:a16="http://schemas.microsoft.com/office/drawing/2014/main" id="{850C344D-62BD-997C-4B6C-D538258E74A9}"/>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5" name="Tijdelijke aanduiding voor dianummer 4">
            <a:extLst>
              <a:ext uri="{FF2B5EF4-FFF2-40B4-BE49-F238E27FC236}">
                <a16:creationId xmlns:a16="http://schemas.microsoft.com/office/drawing/2014/main" id="{6D5715C2-40BA-5254-9139-935EED1CDD8C}"/>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22</a:t>
            </a:fld>
            <a:endParaRPr lang="en-US" dirty="0">
              <a:solidFill>
                <a:srgbClr val="380370"/>
              </a:solidFill>
              <a:latin typeface="Assistant"/>
            </a:endParaRPr>
          </a:p>
        </p:txBody>
      </p:sp>
      <p:pic>
        <p:nvPicPr>
          <p:cNvPr id="7" name="Afbeelding 6">
            <a:extLst>
              <a:ext uri="{FF2B5EF4-FFF2-40B4-BE49-F238E27FC236}">
                <a16:creationId xmlns:a16="http://schemas.microsoft.com/office/drawing/2014/main" id="{02A390EA-F739-CAB2-8756-001B45E6722E}"/>
              </a:ext>
            </a:extLst>
          </p:cNvPr>
          <p:cNvPicPr>
            <a:picLocks noChangeAspect="1"/>
          </p:cNvPicPr>
          <p:nvPr/>
        </p:nvPicPr>
        <p:blipFill>
          <a:blip r:embed="rId2"/>
          <a:srcRect/>
          <a:stretch/>
        </p:blipFill>
        <p:spPr>
          <a:xfrm>
            <a:off x="490516" y="2111996"/>
            <a:ext cx="10901218" cy="3236675"/>
          </a:xfrm>
          <a:prstGeom prst="rect">
            <a:avLst/>
          </a:prstGeom>
        </p:spPr>
      </p:pic>
    </p:spTree>
    <p:extLst>
      <p:ext uri="{BB962C8B-B14F-4D97-AF65-F5344CB8AC3E}">
        <p14:creationId xmlns:p14="http://schemas.microsoft.com/office/powerpoint/2010/main" val="1663172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8307-C543-6D97-291E-93757548A518}"/>
            </a:ext>
          </a:extLst>
        </p:cNvPr>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72B39DD3-8DC0-E3EB-8560-591D206B9BCD}"/>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6" name="Tijdelijke aanduiding voor dianummer 5">
            <a:extLst>
              <a:ext uri="{FF2B5EF4-FFF2-40B4-BE49-F238E27FC236}">
                <a16:creationId xmlns:a16="http://schemas.microsoft.com/office/drawing/2014/main" id="{91BEAA21-0682-B618-ED7E-896357280293}"/>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23</a:t>
            </a:fld>
            <a:endParaRPr lang="en-US" dirty="0">
              <a:solidFill>
                <a:srgbClr val="380370"/>
              </a:solidFill>
              <a:latin typeface="Assistant"/>
            </a:endParaRPr>
          </a:p>
        </p:txBody>
      </p:sp>
      <p:sp>
        <p:nvSpPr>
          <p:cNvPr id="9" name="Tekstvak 8">
            <a:extLst>
              <a:ext uri="{FF2B5EF4-FFF2-40B4-BE49-F238E27FC236}">
                <a16:creationId xmlns:a16="http://schemas.microsoft.com/office/drawing/2014/main" id="{E682A040-05B1-9526-9DC9-A9F4C14D4A6D}"/>
              </a:ext>
            </a:extLst>
          </p:cNvPr>
          <p:cNvSpPr txBox="1"/>
          <p:nvPr/>
        </p:nvSpPr>
        <p:spPr>
          <a:xfrm>
            <a:off x="9134738" y="6126403"/>
            <a:ext cx="1112805" cy="343620"/>
          </a:xfrm>
          <a:prstGeom prst="rect">
            <a:avLst/>
          </a:prstGeom>
          <a:noFill/>
        </p:spPr>
        <p:txBody>
          <a:bodyPr wrap="none" rtlCol="0">
            <a:spAutoFit/>
          </a:bodyPr>
          <a:lstStyle/>
          <a:p>
            <a:pPr defTabSz="829544"/>
            <a:r>
              <a:rPr lang="nl-NL" sz="1633" dirty="0">
                <a:solidFill>
                  <a:prstClr val="black"/>
                </a:solidFill>
                <a:latin typeface="Assistant"/>
              </a:rPr>
              <a:t>Bron: PWN</a:t>
            </a:r>
          </a:p>
        </p:txBody>
      </p:sp>
      <p:sp>
        <p:nvSpPr>
          <p:cNvPr id="12" name="Titel 1">
            <a:extLst>
              <a:ext uri="{FF2B5EF4-FFF2-40B4-BE49-F238E27FC236}">
                <a16:creationId xmlns:a16="http://schemas.microsoft.com/office/drawing/2014/main" id="{B77B1B74-C0D1-8A24-3FE3-41A632F58C79}"/>
              </a:ext>
            </a:extLst>
          </p:cNvPr>
          <p:cNvSpPr>
            <a:spLocks noGrp="1"/>
          </p:cNvSpPr>
          <p:nvPr>
            <p:ph type="title"/>
          </p:nvPr>
        </p:nvSpPr>
        <p:spPr>
          <a:xfrm>
            <a:off x="363297" y="365206"/>
            <a:ext cx="11433636" cy="1325528"/>
          </a:xfrm>
        </p:spPr>
        <p:txBody>
          <a:bodyPr anchor="ctr"/>
          <a:lstStyle/>
          <a:p>
            <a:r>
              <a:rPr lang="nl-NL" dirty="0"/>
              <a:t>Drukte in de ondergrond</a:t>
            </a:r>
          </a:p>
        </p:txBody>
      </p:sp>
      <p:sp>
        <p:nvSpPr>
          <p:cNvPr id="3" name="Tijdelijke aanduiding voor tekst 2">
            <a:extLst>
              <a:ext uri="{FF2B5EF4-FFF2-40B4-BE49-F238E27FC236}">
                <a16:creationId xmlns:a16="http://schemas.microsoft.com/office/drawing/2014/main" id="{FEF074D6-A44B-C999-D21B-3D04F36AE17C}"/>
              </a:ext>
            </a:extLst>
          </p:cNvPr>
          <p:cNvSpPr>
            <a:spLocks noGrp="1"/>
          </p:cNvSpPr>
          <p:nvPr>
            <p:ph type="body" sz="quarter" idx="14"/>
          </p:nvPr>
        </p:nvSpPr>
        <p:spPr>
          <a:xfrm>
            <a:off x="367230" y="2058013"/>
            <a:ext cx="7011002" cy="4104323"/>
          </a:xfrm>
        </p:spPr>
        <p:txBody>
          <a:bodyPr/>
          <a:lstStyle/>
          <a:p>
            <a:r>
              <a:rPr lang="nl-NL" dirty="0"/>
              <a:t>Ruimte in de ondergrond wordt schaars</a:t>
            </a:r>
          </a:p>
          <a:p>
            <a:pPr lvl="1"/>
            <a:r>
              <a:rPr lang="nl-NL" dirty="0"/>
              <a:t>meer leidinginfra</a:t>
            </a:r>
          </a:p>
          <a:p>
            <a:pPr lvl="1"/>
            <a:r>
              <a:rPr lang="nl-NL" dirty="0"/>
              <a:t>weinig ruimte voor onderhoudswerkzaamheden</a:t>
            </a:r>
          </a:p>
          <a:p>
            <a:r>
              <a:rPr lang="nl-NL" dirty="0"/>
              <a:t>Naburige leidingen (warmtenet, elektriciteit) kunnen drinkwaterleidingen opwarmen</a:t>
            </a:r>
          </a:p>
          <a:p>
            <a:endParaRPr lang="nl-NL" dirty="0"/>
          </a:p>
          <a:p>
            <a:r>
              <a:rPr lang="nl-NL" dirty="0"/>
              <a:t>Voorstellen: </a:t>
            </a:r>
          </a:p>
          <a:p>
            <a:pPr lvl="1"/>
            <a:r>
              <a:rPr lang="nl-NL" dirty="0"/>
              <a:t>vergunningplicht voor activiteiten in leidingenstrook</a:t>
            </a:r>
          </a:p>
          <a:p>
            <a:pPr lvl="1"/>
            <a:r>
              <a:rPr lang="nl-NL" dirty="0"/>
              <a:t>afstandseisen tot drinkwaterleidingen</a:t>
            </a:r>
          </a:p>
          <a:p>
            <a:endParaRPr lang="nl-NL" dirty="0"/>
          </a:p>
        </p:txBody>
      </p:sp>
      <p:pic>
        <p:nvPicPr>
          <p:cNvPr id="4" name="Afbeelding 3">
            <a:extLst>
              <a:ext uri="{FF2B5EF4-FFF2-40B4-BE49-F238E27FC236}">
                <a16:creationId xmlns:a16="http://schemas.microsoft.com/office/drawing/2014/main" id="{94925A40-BE81-8A64-9160-BFDE1CF15048}"/>
              </a:ext>
            </a:extLst>
          </p:cNvPr>
          <p:cNvPicPr>
            <a:picLocks noChangeAspect="1"/>
          </p:cNvPicPr>
          <p:nvPr/>
        </p:nvPicPr>
        <p:blipFill>
          <a:blip r:embed="rId2"/>
          <a:srcRect l="6350" r="28470"/>
          <a:stretch>
            <a:fillRect/>
          </a:stretch>
        </p:blipFill>
        <p:spPr>
          <a:xfrm>
            <a:off x="7783110" y="1027970"/>
            <a:ext cx="4155842" cy="5068602"/>
          </a:xfrm>
          <a:prstGeom prst="rect">
            <a:avLst/>
          </a:prstGeom>
        </p:spPr>
      </p:pic>
    </p:spTree>
    <p:extLst>
      <p:ext uri="{BB962C8B-B14F-4D97-AF65-F5344CB8AC3E}">
        <p14:creationId xmlns:p14="http://schemas.microsoft.com/office/powerpoint/2010/main" val="219639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65094-0148-3D62-C65E-3175C0ED79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28CA27-9718-E6A6-5E02-C93C481F6F89}"/>
              </a:ext>
            </a:extLst>
          </p:cNvPr>
          <p:cNvSpPr>
            <a:spLocks noGrp="1"/>
          </p:cNvSpPr>
          <p:nvPr>
            <p:ph type="title"/>
          </p:nvPr>
        </p:nvSpPr>
        <p:spPr/>
        <p:txBody>
          <a:bodyPr/>
          <a:lstStyle/>
          <a:p>
            <a:r>
              <a:rPr lang="nl-NL" dirty="0"/>
              <a:t>Drukte in de ondergrond</a:t>
            </a:r>
          </a:p>
        </p:txBody>
      </p:sp>
      <p:sp>
        <p:nvSpPr>
          <p:cNvPr id="4" name="Tijdelijke aanduiding voor voettekst 3">
            <a:extLst>
              <a:ext uri="{FF2B5EF4-FFF2-40B4-BE49-F238E27FC236}">
                <a16:creationId xmlns:a16="http://schemas.microsoft.com/office/drawing/2014/main" id="{2E15780A-2172-C07A-1682-DEF0D8D01FB7}"/>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5" name="Tijdelijke aanduiding voor dianummer 4">
            <a:extLst>
              <a:ext uri="{FF2B5EF4-FFF2-40B4-BE49-F238E27FC236}">
                <a16:creationId xmlns:a16="http://schemas.microsoft.com/office/drawing/2014/main" id="{D2D84C44-A87E-08E7-E628-7ADD6FB7A999}"/>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24</a:t>
            </a:fld>
            <a:endParaRPr lang="en-US" dirty="0">
              <a:solidFill>
                <a:srgbClr val="380370"/>
              </a:solidFill>
              <a:latin typeface="Assistant"/>
            </a:endParaRPr>
          </a:p>
        </p:txBody>
      </p:sp>
      <p:pic>
        <p:nvPicPr>
          <p:cNvPr id="3" name="Afbeelding 2">
            <a:extLst>
              <a:ext uri="{FF2B5EF4-FFF2-40B4-BE49-F238E27FC236}">
                <a16:creationId xmlns:a16="http://schemas.microsoft.com/office/drawing/2014/main" id="{66FF5A12-1254-6433-76CA-15F26B6B6436}"/>
              </a:ext>
            </a:extLst>
          </p:cNvPr>
          <p:cNvPicPr>
            <a:picLocks noChangeAspect="1"/>
          </p:cNvPicPr>
          <p:nvPr/>
        </p:nvPicPr>
        <p:blipFill>
          <a:blip r:embed="rId2"/>
          <a:stretch>
            <a:fillRect/>
          </a:stretch>
        </p:blipFill>
        <p:spPr>
          <a:xfrm>
            <a:off x="395068" y="1674137"/>
            <a:ext cx="10901218" cy="3187490"/>
          </a:xfrm>
          <a:prstGeom prst="rect">
            <a:avLst/>
          </a:prstGeom>
        </p:spPr>
      </p:pic>
    </p:spTree>
    <p:extLst>
      <p:ext uri="{BB962C8B-B14F-4D97-AF65-F5344CB8AC3E}">
        <p14:creationId xmlns:p14="http://schemas.microsoft.com/office/powerpoint/2010/main" val="904883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E73A-A442-D145-ADCD-579307752F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E49EAC-20A3-5A36-FB0C-11C15B8CCB68}"/>
              </a:ext>
            </a:extLst>
          </p:cNvPr>
          <p:cNvSpPr>
            <a:spLocks noGrp="1"/>
          </p:cNvSpPr>
          <p:nvPr>
            <p:ph type="title"/>
          </p:nvPr>
        </p:nvSpPr>
        <p:spPr/>
        <p:txBody>
          <a:bodyPr/>
          <a:lstStyle/>
          <a:p>
            <a:r>
              <a:rPr lang="nl-NL" dirty="0"/>
              <a:t>Drukte in de ondergrond</a:t>
            </a:r>
          </a:p>
        </p:txBody>
      </p:sp>
      <p:sp>
        <p:nvSpPr>
          <p:cNvPr id="4" name="Tijdelijke aanduiding voor voettekst 3">
            <a:extLst>
              <a:ext uri="{FF2B5EF4-FFF2-40B4-BE49-F238E27FC236}">
                <a16:creationId xmlns:a16="http://schemas.microsoft.com/office/drawing/2014/main" id="{FA86790B-CBE7-A16E-A84B-7F1D8C0EC909}"/>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5" name="Tijdelijke aanduiding voor dianummer 4">
            <a:extLst>
              <a:ext uri="{FF2B5EF4-FFF2-40B4-BE49-F238E27FC236}">
                <a16:creationId xmlns:a16="http://schemas.microsoft.com/office/drawing/2014/main" id="{1A8E0F90-49D7-0978-5E52-CD87BC330D0D}"/>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25</a:t>
            </a:fld>
            <a:endParaRPr lang="en-US" dirty="0">
              <a:solidFill>
                <a:srgbClr val="380370"/>
              </a:solidFill>
              <a:latin typeface="Assistant"/>
            </a:endParaRPr>
          </a:p>
        </p:txBody>
      </p:sp>
      <p:pic>
        <p:nvPicPr>
          <p:cNvPr id="7" name="Afbeelding 6">
            <a:extLst>
              <a:ext uri="{FF2B5EF4-FFF2-40B4-BE49-F238E27FC236}">
                <a16:creationId xmlns:a16="http://schemas.microsoft.com/office/drawing/2014/main" id="{CEC882B2-1B4B-79C4-15EC-4A54E674D82B}"/>
              </a:ext>
            </a:extLst>
          </p:cNvPr>
          <p:cNvPicPr>
            <a:picLocks noChangeAspect="1"/>
          </p:cNvPicPr>
          <p:nvPr/>
        </p:nvPicPr>
        <p:blipFill>
          <a:blip r:embed="rId2"/>
          <a:srcRect/>
          <a:stretch/>
        </p:blipFill>
        <p:spPr>
          <a:xfrm>
            <a:off x="395068" y="1564995"/>
            <a:ext cx="10901218" cy="1864005"/>
          </a:xfrm>
          <a:prstGeom prst="rect">
            <a:avLst/>
          </a:prstGeom>
        </p:spPr>
      </p:pic>
    </p:spTree>
    <p:extLst>
      <p:ext uri="{BB962C8B-B14F-4D97-AF65-F5344CB8AC3E}">
        <p14:creationId xmlns:p14="http://schemas.microsoft.com/office/powerpoint/2010/main" val="355015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3C7A-A4EA-B885-6F9C-13B2EC4C5DAD}"/>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07E2EB75-4BC8-3304-757C-385977028893}"/>
              </a:ext>
            </a:extLst>
          </p:cNvPr>
          <p:cNvSpPr>
            <a:spLocks noGrp="1"/>
          </p:cNvSpPr>
          <p:nvPr>
            <p:ph type="body" sz="quarter" idx="14"/>
          </p:nvPr>
        </p:nvSpPr>
        <p:spPr/>
        <p:txBody>
          <a:bodyPr/>
          <a:lstStyle/>
          <a:p>
            <a:r>
              <a:rPr lang="nl-NL" dirty="0"/>
              <a:t>Drinkwaterdistributie staat onder druk in droge perioden</a:t>
            </a:r>
          </a:p>
          <a:p>
            <a:endParaRPr lang="nl-NL" dirty="0"/>
          </a:p>
          <a:p>
            <a:r>
              <a:rPr lang="nl-NL" dirty="0"/>
              <a:t>Sproeiverbod instellen?</a:t>
            </a:r>
          </a:p>
        </p:txBody>
      </p:sp>
      <p:sp>
        <p:nvSpPr>
          <p:cNvPr id="5" name="Tijdelijke aanduiding voor voettekst 4">
            <a:extLst>
              <a:ext uri="{FF2B5EF4-FFF2-40B4-BE49-F238E27FC236}">
                <a16:creationId xmlns:a16="http://schemas.microsoft.com/office/drawing/2014/main" id="{95FADF26-D3C3-B6DF-60B7-73DB4FA7947E}"/>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6" name="Tijdelijke aanduiding voor dianummer 5">
            <a:extLst>
              <a:ext uri="{FF2B5EF4-FFF2-40B4-BE49-F238E27FC236}">
                <a16:creationId xmlns:a16="http://schemas.microsoft.com/office/drawing/2014/main" id="{75113C66-4AD2-8176-2395-E6DC29D053BB}"/>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26</a:t>
            </a:fld>
            <a:endParaRPr lang="en-US" dirty="0">
              <a:solidFill>
                <a:srgbClr val="380370"/>
              </a:solidFill>
              <a:latin typeface="Assistant"/>
            </a:endParaRPr>
          </a:p>
        </p:txBody>
      </p:sp>
      <p:sp>
        <p:nvSpPr>
          <p:cNvPr id="9" name="Tekstvak 8">
            <a:extLst>
              <a:ext uri="{FF2B5EF4-FFF2-40B4-BE49-F238E27FC236}">
                <a16:creationId xmlns:a16="http://schemas.microsoft.com/office/drawing/2014/main" id="{F6C866DF-635D-FB61-3194-088AAE2CA7CE}"/>
              </a:ext>
            </a:extLst>
          </p:cNvPr>
          <p:cNvSpPr txBox="1"/>
          <p:nvPr/>
        </p:nvSpPr>
        <p:spPr>
          <a:xfrm>
            <a:off x="8800219" y="6123613"/>
            <a:ext cx="1184940" cy="343620"/>
          </a:xfrm>
          <a:prstGeom prst="rect">
            <a:avLst/>
          </a:prstGeom>
          <a:noFill/>
        </p:spPr>
        <p:txBody>
          <a:bodyPr wrap="none" rtlCol="0">
            <a:spAutoFit/>
          </a:bodyPr>
          <a:lstStyle/>
          <a:p>
            <a:pPr defTabSz="829544"/>
            <a:r>
              <a:rPr lang="nl-NL" sz="1633" dirty="0">
                <a:solidFill>
                  <a:prstClr val="black"/>
                </a:solidFill>
                <a:latin typeface="Assistant"/>
              </a:rPr>
              <a:t>Bron: NU.nl</a:t>
            </a:r>
          </a:p>
        </p:txBody>
      </p:sp>
      <p:sp>
        <p:nvSpPr>
          <p:cNvPr id="12" name="Titel 1">
            <a:extLst>
              <a:ext uri="{FF2B5EF4-FFF2-40B4-BE49-F238E27FC236}">
                <a16:creationId xmlns:a16="http://schemas.microsoft.com/office/drawing/2014/main" id="{83B10594-3691-8EBB-5871-64470BE9360A}"/>
              </a:ext>
            </a:extLst>
          </p:cNvPr>
          <p:cNvSpPr>
            <a:spLocks noGrp="1"/>
          </p:cNvSpPr>
          <p:nvPr>
            <p:ph type="title"/>
          </p:nvPr>
        </p:nvSpPr>
        <p:spPr>
          <a:xfrm>
            <a:off x="363298" y="365206"/>
            <a:ext cx="11433636" cy="1325528"/>
          </a:xfrm>
        </p:spPr>
        <p:txBody>
          <a:bodyPr anchor="ctr"/>
          <a:lstStyle/>
          <a:p>
            <a:r>
              <a:rPr lang="nl-NL" dirty="0"/>
              <a:t>Sproeiverbod drinkwater</a:t>
            </a:r>
          </a:p>
        </p:txBody>
      </p:sp>
      <p:pic>
        <p:nvPicPr>
          <p:cNvPr id="10" name="Afbeelding 9">
            <a:extLst>
              <a:ext uri="{FF2B5EF4-FFF2-40B4-BE49-F238E27FC236}">
                <a16:creationId xmlns:a16="http://schemas.microsoft.com/office/drawing/2014/main" id="{7CBAB8E7-6F30-97EB-61DB-3B2A15992BFD}"/>
              </a:ext>
            </a:extLst>
          </p:cNvPr>
          <p:cNvPicPr>
            <a:picLocks noChangeAspect="1"/>
          </p:cNvPicPr>
          <p:nvPr/>
        </p:nvPicPr>
        <p:blipFill>
          <a:blip r:embed="rId2"/>
          <a:stretch>
            <a:fillRect/>
          </a:stretch>
        </p:blipFill>
        <p:spPr>
          <a:xfrm>
            <a:off x="6764896" y="2662373"/>
            <a:ext cx="5427105" cy="3499964"/>
          </a:xfrm>
          <a:prstGeom prst="rect">
            <a:avLst/>
          </a:prstGeom>
        </p:spPr>
      </p:pic>
    </p:spTree>
    <p:extLst>
      <p:ext uri="{BB962C8B-B14F-4D97-AF65-F5344CB8AC3E}">
        <p14:creationId xmlns:p14="http://schemas.microsoft.com/office/powerpoint/2010/main" val="352793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3938-B81C-0F5A-A1C6-86747682F8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586DDA-D6B0-D50A-2864-F42FC67E48B0}"/>
              </a:ext>
            </a:extLst>
          </p:cNvPr>
          <p:cNvSpPr>
            <a:spLocks noGrp="1"/>
          </p:cNvSpPr>
          <p:nvPr>
            <p:ph type="title"/>
          </p:nvPr>
        </p:nvSpPr>
        <p:spPr/>
        <p:txBody>
          <a:bodyPr/>
          <a:lstStyle/>
          <a:p>
            <a:r>
              <a:rPr lang="nl-NL" dirty="0"/>
              <a:t>Sproeiverbod drinkwater</a:t>
            </a:r>
          </a:p>
        </p:txBody>
      </p:sp>
      <p:sp>
        <p:nvSpPr>
          <p:cNvPr id="4" name="Tijdelijke aanduiding voor voettekst 3">
            <a:extLst>
              <a:ext uri="{FF2B5EF4-FFF2-40B4-BE49-F238E27FC236}">
                <a16:creationId xmlns:a16="http://schemas.microsoft.com/office/drawing/2014/main" id="{90ED11D6-0C92-30B2-EBDE-FE852C815A03}"/>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5" name="Tijdelijke aanduiding voor dianummer 4">
            <a:extLst>
              <a:ext uri="{FF2B5EF4-FFF2-40B4-BE49-F238E27FC236}">
                <a16:creationId xmlns:a16="http://schemas.microsoft.com/office/drawing/2014/main" id="{FB25858D-BFD7-33B6-F5BD-2521FCB970A9}"/>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27</a:t>
            </a:fld>
            <a:endParaRPr lang="en-US" dirty="0">
              <a:solidFill>
                <a:srgbClr val="380370"/>
              </a:solidFill>
              <a:latin typeface="Assistant"/>
            </a:endParaRPr>
          </a:p>
        </p:txBody>
      </p:sp>
      <p:pic>
        <p:nvPicPr>
          <p:cNvPr id="7" name="Afbeelding 6">
            <a:extLst>
              <a:ext uri="{FF2B5EF4-FFF2-40B4-BE49-F238E27FC236}">
                <a16:creationId xmlns:a16="http://schemas.microsoft.com/office/drawing/2014/main" id="{F6B17268-C5F7-328A-184C-AE7331D347F3}"/>
              </a:ext>
            </a:extLst>
          </p:cNvPr>
          <p:cNvPicPr>
            <a:picLocks noChangeAspect="1"/>
          </p:cNvPicPr>
          <p:nvPr/>
        </p:nvPicPr>
        <p:blipFill>
          <a:blip r:embed="rId2"/>
          <a:srcRect/>
          <a:stretch/>
        </p:blipFill>
        <p:spPr>
          <a:xfrm>
            <a:off x="490516" y="2341327"/>
            <a:ext cx="10901218" cy="2778012"/>
          </a:xfrm>
          <a:prstGeom prst="rect">
            <a:avLst/>
          </a:prstGeom>
        </p:spPr>
      </p:pic>
    </p:spTree>
    <p:extLst>
      <p:ext uri="{BB962C8B-B14F-4D97-AF65-F5344CB8AC3E}">
        <p14:creationId xmlns:p14="http://schemas.microsoft.com/office/powerpoint/2010/main" val="4062895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F86B-030C-BEB5-41E3-E135F57FB4E8}"/>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AD54815-E162-9E95-A953-41B62C6294A4}"/>
              </a:ext>
            </a:extLst>
          </p:cNvPr>
          <p:cNvSpPr>
            <a:spLocks noGrp="1"/>
          </p:cNvSpPr>
          <p:nvPr>
            <p:ph type="body" sz="quarter" idx="14"/>
          </p:nvPr>
        </p:nvSpPr>
        <p:spPr>
          <a:xfrm>
            <a:off x="367230" y="2058013"/>
            <a:ext cx="11680347" cy="4104323"/>
          </a:xfrm>
        </p:spPr>
        <p:txBody>
          <a:bodyPr/>
          <a:lstStyle/>
          <a:p>
            <a:r>
              <a:rPr lang="nl-NL" dirty="0"/>
              <a:t>Instructieregel Omgevingsverordening Noord-Holland</a:t>
            </a:r>
          </a:p>
          <a:p>
            <a:endParaRPr lang="nl-NL" dirty="0"/>
          </a:p>
          <a:p>
            <a:r>
              <a:rPr lang="nl-NL" dirty="0"/>
              <a:t>Voldoen aan ‘Basisveiligheidsniveau klimaatbestendige nieuwbouw’</a:t>
            </a:r>
          </a:p>
          <a:p>
            <a:endParaRPr lang="nl-NL" dirty="0"/>
          </a:p>
          <a:p>
            <a:r>
              <a:rPr lang="nl-NL" dirty="0"/>
              <a:t>Risicoanalyse + maatregelen in het OP</a:t>
            </a:r>
          </a:p>
        </p:txBody>
      </p:sp>
      <p:sp>
        <p:nvSpPr>
          <p:cNvPr id="5" name="Tijdelijke aanduiding voor voettekst 4">
            <a:extLst>
              <a:ext uri="{FF2B5EF4-FFF2-40B4-BE49-F238E27FC236}">
                <a16:creationId xmlns:a16="http://schemas.microsoft.com/office/drawing/2014/main" id="{38686528-A17D-1A7A-A06B-70072055F652}"/>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6" name="Tijdelijke aanduiding voor dianummer 5">
            <a:extLst>
              <a:ext uri="{FF2B5EF4-FFF2-40B4-BE49-F238E27FC236}">
                <a16:creationId xmlns:a16="http://schemas.microsoft.com/office/drawing/2014/main" id="{6399B475-E91D-40E2-B110-B255B8A607FA}"/>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28</a:t>
            </a:fld>
            <a:endParaRPr lang="en-US" dirty="0">
              <a:solidFill>
                <a:srgbClr val="380370"/>
              </a:solidFill>
              <a:latin typeface="Assistant"/>
            </a:endParaRPr>
          </a:p>
        </p:txBody>
      </p:sp>
      <p:sp>
        <p:nvSpPr>
          <p:cNvPr id="9" name="Tekstvak 8">
            <a:extLst>
              <a:ext uri="{FF2B5EF4-FFF2-40B4-BE49-F238E27FC236}">
                <a16:creationId xmlns:a16="http://schemas.microsoft.com/office/drawing/2014/main" id="{07F4B3ED-8F4E-AED6-35FA-2DA738706F65}"/>
              </a:ext>
            </a:extLst>
          </p:cNvPr>
          <p:cNvSpPr txBox="1"/>
          <p:nvPr/>
        </p:nvSpPr>
        <p:spPr>
          <a:xfrm>
            <a:off x="8800220" y="6123613"/>
            <a:ext cx="2190023" cy="343620"/>
          </a:xfrm>
          <a:prstGeom prst="rect">
            <a:avLst/>
          </a:prstGeom>
          <a:noFill/>
        </p:spPr>
        <p:txBody>
          <a:bodyPr wrap="none" rtlCol="0">
            <a:spAutoFit/>
          </a:bodyPr>
          <a:lstStyle/>
          <a:p>
            <a:pPr defTabSz="829544"/>
            <a:r>
              <a:rPr lang="nl-NL" sz="1633" dirty="0">
                <a:solidFill>
                  <a:prstClr val="black"/>
                </a:solidFill>
                <a:latin typeface="Assistant"/>
              </a:rPr>
              <a:t>Bron: Bodemenergie.nl</a:t>
            </a:r>
          </a:p>
        </p:txBody>
      </p:sp>
      <p:sp>
        <p:nvSpPr>
          <p:cNvPr id="12" name="Titel 1">
            <a:extLst>
              <a:ext uri="{FF2B5EF4-FFF2-40B4-BE49-F238E27FC236}">
                <a16:creationId xmlns:a16="http://schemas.microsoft.com/office/drawing/2014/main" id="{3F5366D4-DB7D-92BC-8E16-C8F21B6C4349}"/>
              </a:ext>
            </a:extLst>
          </p:cNvPr>
          <p:cNvSpPr>
            <a:spLocks noGrp="1"/>
          </p:cNvSpPr>
          <p:nvPr>
            <p:ph type="title"/>
          </p:nvPr>
        </p:nvSpPr>
        <p:spPr>
          <a:xfrm>
            <a:off x="363298" y="365206"/>
            <a:ext cx="11433636" cy="1325528"/>
          </a:xfrm>
        </p:spPr>
        <p:txBody>
          <a:bodyPr anchor="ctr"/>
          <a:lstStyle/>
          <a:p>
            <a:r>
              <a:rPr lang="nl-NL" dirty="0"/>
              <a:t>Klimaatadaptatie</a:t>
            </a:r>
          </a:p>
        </p:txBody>
      </p:sp>
    </p:spTree>
    <p:extLst>
      <p:ext uri="{BB962C8B-B14F-4D97-AF65-F5344CB8AC3E}">
        <p14:creationId xmlns:p14="http://schemas.microsoft.com/office/powerpoint/2010/main" val="3037950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968E-5D6C-01C2-2526-1076C11E0C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831663-ECEE-C009-EF22-DFAA34092E9A}"/>
              </a:ext>
            </a:extLst>
          </p:cNvPr>
          <p:cNvSpPr>
            <a:spLocks noGrp="1"/>
          </p:cNvSpPr>
          <p:nvPr>
            <p:ph type="title"/>
          </p:nvPr>
        </p:nvSpPr>
        <p:spPr/>
        <p:txBody>
          <a:bodyPr/>
          <a:lstStyle/>
          <a:p>
            <a:r>
              <a:rPr lang="nl-NL" dirty="0"/>
              <a:t>Klimaatadaptatie</a:t>
            </a:r>
          </a:p>
        </p:txBody>
      </p:sp>
      <p:sp>
        <p:nvSpPr>
          <p:cNvPr id="4" name="Tijdelijke aanduiding voor voettekst 3">
            <a:extLst>
              <a:ext uri="{FF2B5EF4-FFF2-40B4-BE49-F238E27FC236}">
                <a16:creationId xmlns:a16="http://schemas.microsoft.com/office/drawing/2014/main" id="{FF4C9A11-2526-DAB1-1526-7AB197D043D8}"/>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5" name="Tijdelijke aanduiding voor dianummer 4">
            <a:extLst>
              <a:ext uri="{FF2B5EF4-FFF2-40B4-BE49-F238E27FC236}">
                <a16:creationId xmlns:a16="http://schemas.microsoft.com/office/drawing/2014/main" id="{36D01B5F-F30E-4B64-1FBA-25714D3E07C1}"/>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29</a:t>
            </a:fld>
            <a:endParaRPr lang="en-US" dirty="0">
              <a:solidFill>
                <a:srgbClr val="380370"/>
              </a:solidFill>
              <a:latin typeface="Assistant"/>
            </a:endParaRPr>
          </a:p>
        </p:txBody>
      </p:sp>
      <p:pic>
        <p:nvPicPr>
          <p:cNvPr id="6" name="Afbeelding 5">
            <a:extLst>
              <a:ext uri="{FF2B5EF4-FFF2-40B4-BE49-F238E27FC236}">
                <a16:creationId xmlns:a16="http://schemas.microsoft.com/office/drawing/2014/main" id="{6B07706F-2138-7CC8-A733-1A137A469157}"/>
              </a:ext>
            </a:extLst>
          </p:cNvPr>
          <p:cNvPicPr>
            <a:picLocks noChangeAspect="1"/>
          </p:cNvPicPr>
          <p:nvPr/>
        </p:nvPicPr>
        <p:blipFill>
          <a:blip r:embed="rId2"/>
          <a:stretch>
            <a:fillRect/>
          </a:stretch>
        </p:blipFill>
        <p:spPr>
          <a:xfrm>
            <a:off x="4482744" y="90"/>
            <a:ext cx="7709258" cy="6351871"/>
          </a:xfrm>
          <a:prstGeom prst="rect">
            <a:avLst/>
          </a:prstGeom>
        </p:spPr>
      </p:pic>
    </p:spTree>
    <p:extLst>
      <p:ext uri="{BB962C8B-B14F-4D97-AF65-F5344CB8AC3E}">
        <p14:creationId xmlns:p14="http://schemas.microsoft.com/office/powerpoint/2010/main" val="160095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604B98-0E95-1432-57DE-60DB3DF02DAD}"/>
              </a:ext>
            </a:extLst>
          </p:cNvPr>
          <p:cNvSpPr>
            <a:spLocks noGrp="1"/>
          </p:cNvSpPr>
          <p:nvPr>
            <p:ph type="title"/>
          </p:nvPr>
        </p:nvSpPr>
        <p:spPr/>
        <p:txBody>
          <a:bodyPr/>
          <a:lstStyle/>
          <a:p>
            <a:r>
              <a:rPr lang="nl-NL" b="1" i="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Programma</a:t>
            </a:r>
          </a:p>
        </p:txBody>
      </p:sp>
      <p:sp>
        <p:nvSpPr>
          <p:cNvPr id="5" name="Tijdelijke aanduiding voor inhoud 4">
            <a:extLst>
              <a:ext uri="{FF2B5EF4-FFF2-40B4-BE49-F238E27FC236}">
                <a16:creationId xmlns:a16="http://schemas.microsoft.com/office/drawing/2014/main" id="{5AEE1C11-4807-9BF1-224B-DCEA018E5790}"/>
              </a:ext>
            </a:extLst>
          </p:cNvPr>
          <p:cNvSpPr>
            <a:spLocks noGrp="1"/>
          </p:cNvSpPr>
          <p:nvPr>
            <p:ph idx="1"/>
          </p:nvPr>
        </p:nvSpPr>
        <p:spPr/>
        <p:txBody>
          <a:bodyPr>
            <a:normAutofit/>
          </a:bodyPr>
          <a:lstStyle/>
          <a:p>
            <a:pPr marL="0" indent="0">
              <a:buNone/>
            </a:pP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Wat is de Bouwsteen?</a:t>
            </a:r>
          </a:p>
          <a:p>
            <a:pPr marL="0" indent="0">
              <a:buNone/>
            </a:pP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Gebruiksaanwijzing</a:t>
            </a:r>
          </a:p>
          <a:p>
            <a:pPr marL="0" indent="0">
              <a:buNone/>
            </a:pP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Voorbeelden</a:t>
            </a:r>
          </a:p>
          <a:p>
            <a:pPr marL="0" indent="0">
              <a:buNone/>
            </a:pPr>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Hoe verder?</a:t>
            </a:r>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Q&amp;A</a:t>
            </a:r>
          </a:p>
        </p:txBody>
      </p:sp>
      <p:pic>
        <p:nvPicPr>
          <p:cNvPr id="7" name="Afbeelding 6">
            <a:extLst>
              <a:ext uri="{FF2B5EF4-FFF2-40B4-BE49-F238E27FC236}">
                <a16:creationId xmlns:a16="http://schemas.microsoft.com/office/drawing/2014/main" id="{8D38A26B-73CC-B8B0-9CA5-036DC8563B62}"/>
              </a:ext>
            </a:extLst>
          </p:cNvPr>
          <p:cNvPicPr>
            <a:picLocks noChangeAspect="1"/>
          </p:cNvPicPr>
          <p:nvPr/>
        </p:nvPicPr>
        <p:blipFill>
          <a:blip r:embed="rId3"/>
          <a:stretch>
            <a:fillRect/>
          </a:stretch>
        </p:blipFill>
        <p:spPr>
          <a:xfrm rot="988312">
            <a:off x="6812775" y="612950"/>
            <a:ext cx="3981435" cy="5632101"/>
          </a:xfrm>
          <a:prstGeom prst="rect">
            <a:avLst/>
          </a:prstGeom>
          <a:ln>
            <a:solidFill>
              <a:schemeClr val="tx1"/>
            </a:solidFill>
          </a:ln>
        </p:spPr>
      </p:pic>
      <p:pic>
        <p:nvPicPr>
          <p:cNvPr id="3" name="Afbeelding 2" descr="Afbeelding met Graphics, clipart, creativiteit, ontwerp&#10;&#10;Automatisch gegenereerde beschrijving">
            <a:extLst>
              <a:ext uri="{FF2B5EF4-FFF2-40B4-BE49-F238E27FC236}">
                <a16:creationId xmlns:a16="http://schemas.microsoft.com/office/drawing/2014/main" id="{FC231983-C855-9C07-9626-91ED12506BD2}"/>
              </a:ext>
            </a:extLst>
          </p:cNvPr>
          <p:cNvPicPr>
            <a:picLocks noChangeAspect="1"/>
          </p:cNvPicPr>
          <p:nvPr/>
        </p:nvPicPr>
        <p:blipFill>
          <a:blip r:embed="rId4"/>
          <a:stretch>
            <a:fillRect/>
          </a:stretch>
        </p:blipFill>
        <p:spPr>
          <a:xfrm>
            <a:off x="9330848" y="5354965"/>
            <a:ext cx="2022952" cy="1137910"/>
          </a:xfrm>
          <a:prstGeom prst="rect">
            <a:avLst/>
          </a:prstGeom>
        </p:spPr>
      </p:pic>
    </p:spTree>
    <p:extLst>
      <p:ext uri="{BB962C8B-B14F-4D97-AF65-F5344CB8AC3E}">
        <p14:creationId xmlns:p14="http://schemas.microsoft.com/office/powerpoint/2010/main" val="1711042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BD6E9-75C3-4B40-B563-2DFBB0249B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6E7D18-5FD6-56F9-735F-CEFAB07615B3}"/>
              </a:ext>
            </a:extLst>
          </p:cNvPr>
          <p:cNvSpPr>
            <a:spLocks noGrp="1"/>
          </p:cNvSpPr>
          <p:nvPr>
            <p:ph type="title"/>
          </p:nvPr>
        </p:nvSpPr>
        <p:spPr/>
        <p:txBody>
          <a:bodyPr/>
          <a:lstStyle/>
          <a:p>
            <a:r>
              <a:rPr lang="nl-NL" b="1" i="1" dirty="0">
                <a:solidFill>
                  <a:schemeClr val="accent4">
                    <a:lumMod val="75000"/>
                  </a:schemeClr>
                </a:solidFill>
                <a:latin typeface="Calibri"/>
                <a:ea typeface="Calibri"/>
                <a:cs typeface="Times New Roman"/>
              </a:rPr>
              <a:t>Hoe verder….. </a:t>
            </a:r>
            <a:endParaRPr lang="nl-NL" dirty="0"/>
          </a:p>
        </p:txBody>
      </p:sp>
      <p:sp>
        <p:nvSpPr>
          <p:cNvPr id="4" name="Tijdelijke aanduiding voor inhoud 3">
            <a:extLst>
              <a:ext uri="{FF2B5EF4-FFF2-40B4-BE49-F238E27FC236}">
                <a16:creationId xmlns:a16="http://schemas.microsoft.com/office/drawing/2014/main" id="{28890E3C-8798-9CD7-AD9B-EB7A28FC9927}"/>
              </a:ext>
            </a:extLst>
          </p:cNvPr>
          <p:cNvSpPr>
            <a:spLocks noGrp="1"/>
          </p:cNvSpPr>
          <p:nvPr>
            <p:ph idx="1"/>
          </p:nvPr>
        </p:nvSpPr>
        <p:spPr>
          <a:xfrm>
            <a:off x="838200" y="1825625"/>
            <a:ext cx="10515600" cy="4351338"/>
          </a:xfrm>
        </p:spPr>
        <p:txBody>
          <a:bodyPr/>
          <a:lstStyle/>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‘Moederdocument’ Bouwstenen Waterregels op website </a:t>
            </a:r>
            <a:r>
              <a:rPr lang="nl-NL" u="sng"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samenblauwgroen.nl</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Link Bouwstenen en </a:t>
            </a:r>
            <a:r>
              <a:rPr lang="nl-NL" dirty="0" err="1">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webinar</a:t>
            </a: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delen met deelnemers en geïnteresseerden</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Presentaties in regio-overleggen Noorderkwartier </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Onderwerp voortgang waterregels op de regionale agenda’s waterketen</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Definitief omgevingsplan 1-1-2032 </a:t>
            </a:r>
          </a:p>
          <a:p>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Afbeelding 2" descr="Afbeelding met Graphics, clipart, creativiteit, ontwerp&#10;&#10;Automatisch gegenereerde beschrijving">
            <a:extLst>
              <a:ext uri="{FF2B5EF4-FFF2-40B4-BE49-F238E27FC236}">
                <a16:creationId xmlns:a16="http://schemas.microsoft.com/office/drawing/2014/main" id="{EE61B6FC-4775-2C4E-C9F5-E240A446A502}"/>
              </a:ext>
            </a:extLst>
          </p:cNvPr>
          <p:cNvPicPr>
            <a:picLocks noChangeAspect="1"/>
          </p:cNvPicPr>
          <p:nvPr/>
        </p:nvPicPr>
        <p:blipFill>
          <a:blip r:embed="rId2"/>
          <a:stretch>
            <a:fillRect/>
          </a:stretch>
        </p:blipFill>
        <p:spPr>
          <a:xfrm>
            <a:off x="9330848" y="5354965"/>
            <a:ext cx="2022952" cy="1137910"/>
          </a:xfrm>
          <a:prstGeom prst="rect">
            <a:avLst/>
          </a:prstGeom>
        </p:spPr>
      </p:pic>
    </p:spTree>
    <p:extLst>
      <p:ext uri="{BB962C8B-B14F-4D97-AF65-F5344CB8AC3E}">
        <p14:creationId xmlns:p14="http://schemas.microsoft.com/office/powerpoint/2010/main" val="724366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A60FD-2943-E36E-E2BE-7C42515122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F76A25-7D10-0125-1A5A-3FD45F97ADB8}"/>
              </a:ext>
            </a:extLst>
          </p:cNvPr>
          <p:cNvSpPr>
            <a:spLocks noGrp="1"/>
          </p:cNvSpPr>
          <p:nvPr>
            <p:ph type="title"/>
          </p:nvPr>
        </p:nvSpPr>
        <p:spPr/>
        <p:txBody>
          <a:bodyPr/>
          <a:lstStyle/>
          <a:p>
            <a:r>
              <a:rPr lang="nl-NL" b="1" i="1" dirty="0">
                <a:solidFill>
                  <a:schemeClr val="accent4">
                    <a:lumMod val="75000"/>
                  </a:schemeClr>
                </a:solidFill>
                <a:latin typeface="Calibri"/>
                <a:ea typeface="Calibri"/>
                <a:cs typeface="Times New Roman"/>
              </a:rPr>
              <a:t>Ondersteuning</a:t>
            </a:r>
            <a:endParaRPr lang="nl-NL" dirty="0"/>
          </a:p>
        </p:txBody>
      </p:sp>
      <p:sp>
        <p:nvSpPr>
          <p:cNvPr id="4" name="Tijdelijke aanduiding voor inhoud 3">
            <a:extLst>
              <a:ext uri="{FF2B5EF4-FFF2-40B4-BE49-F238E27FC236}">
                <a16:creationId xmlns:a16="http://schemas.microsoft.com/office/drawing/2014/main" id="{CAA6195F-8E07-CF14-B56B-0A265D7932D6}"/>
              </a:ext>
            </a:extLst>
          </p:cNvPr>
          <p:cNvSpPr>
            <a:spLocks noGrp="1"/>
          </p:cNvSpPr>
          <p:nvPr>
            <p:ph idx="1"/>
          </p:nvPr>
        </p:nvSpPr>
        <p:spPr>
          <a:xfrm>
            <a:off x="838200" y="1691775"/>
            <a:ext cx="5522843" cy="4351338"/>
          </a:xfrm>
        </p:spPr>
        <p:txBody>
          <a:bodyPr>
            <a:normAutofit fontScale="92500"/>
          </a:bodyPr>
          <a:lstStyle/>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Faciliteren delen kennis &amp; ervaringen; delen voorbeelden, verdiepende </a:t>
            </a:r>
            <a:r>
              <a:rPr lang="nl-NL" dirty="0" err="1">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webinars</a:t>
            </a: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bijeenkomst(en)…. </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Advies op maat; o.a. van HHNK, PWN, omgevingsdiensten</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Verbinding waterregels en regie omgevingsplan</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E-mailadres: </a:t>
            </a:r>
            <a:r>
              <a:rPr lang="nl-NL" u="sng" dirty="0">
                <a:hlinkClick r:id="rId2" tooltip="mailto:swnoorderkwartier@hhnk.nl"/>
              </a:rPr>
              <a:t>swnoorderkwartier@hhnk.nl</a:t>
            </a:r>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a:t>
            </a:r>
          </a:p>
        </p:txBody>
      </p:sp>
      <p:pic>
        <p:nvPicPr>
          <p:cNvPr id="3" name="Afbeelding 2" descr="Afbeelding met Graphics, clipart, creativiteit, ontwerp&#10;&#10;Automatisch gegenereerde beschrijving">
            <a:extLst>
              <a:ext uri="{FF2B5EF4-FFF2-40B4-BE49-F238E27FC236}">
                <a16:creationId xmlns:a16="http://schemas.microsoft.com/office/drawing/2014/main" id="{FAD65C4E-FD69-8FE1-5F20-434B04358216}"/>
              </a:ext>
            </a:extLst>
          </p:cNvPr>
          <p:cNvPicPr>
            <a:picLocks noChangeAspect="1"/>
          </p:cNvPicPr>
          <p:nvPr/>
        </p:nvPicPr>
        <p:blipFill>
          <a:blip r:embed="rId3"/>
          <a:stretch>
            <a:fillRect/>
          </a:stretch>
        </p:blipFill>
        <p:spPr>
          <a:xfrm>
            <a:off x="9330848" y="5354965"/>
            <a:ext cx="2022952" cy="1137910"/>
          </a:xfrm>
          <a:prstGeom prst="rect">
            <a:avLst/>
          </a:prstGeom>
        </p:spPr>
      </p:pic>
      <p:sp>
        <p:nvSpPr>
          <p:cNvPr id="7" name="Tekstvak 6">
            <a:extLst>
              <a:ext uri="{FF2B5EF4-FFF2-40B4-BE49-F238E27FC236}">
                <a16:creationId xmlns:a16="http://schemas.microsoft.com/office/drawing/2014/main" id="{46F82031-6928-390B-FB1B-A98F93606C52}"/>
              </a:ext>
            </a:extLst>
          </p:cNvPr>
          <p:cNvSpPr txBox="1"/>
          <p:nvPr/>
        </p:nvSpPr>
        <p:spPr>
          <a:xfrm>
            <a:off x="4189331" y="5781503"/>
            <a:ext cx="6096000" cy="523220"/>
          </a:xfrm>
          <a:prstGeom prst="rect">
            <a:avLst/>
          </a:prstGeom>
          <a:noFill/>
        </p:spPr>
        <p:txBody>
          <a:bodyPr wrap="square">
            <a:spAutoFit/>
          </a:bodyPr>
          <a:lstStyle/>
          <a:p>
            <a:pPr marL="0" indent="0">
              <a:buNone/>
            </a:pPr>
            <a:r>
              <a:rPr lang="nl-NL" sz="2800" i="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Wat hebben jullie nodig?</a:t>
            </a:r>
          </a:p>
        </p:txBody>
      </p:sp>
      <p:pic>
        <p:nvPicPr>
          <p:cNvPr id="8" name="Afbeelding 7">
            <a:extLst>
              <a:ext uri="{FF2B5EF4-FFF2-40B4-BE49-F238E27FC236}">
                <a16:creationId xmlns:a16="http://schemas.microsoft.com/office/drawing/2014/main" id="{30BCF6A4-4E87-2C85-6513-94D29381C18B}"/>
              </a:ext>
            </a:extLst>
          </p:cNvPr>
          <p:cNvPicPr>
            <a:picLocks noChangeAspect="1"/>
          </p:cNvPicPr>
          <p:nvPr/>
        </p:nvPicPr>
        <p:blipFill>
          <a:blip r:embed="rId4"/>
          <a:srcRect l="9700" t="2081" r="33324" b="-6960"/>
          <a:stretch>
            <a:fillRect/>
          </a:stretch>
        </p:blipFill>
        <p:spPr>
          <a:xfrm>
            <a:off x="6614479" y="1834130"/>
            <a:ext cx="4858591" cy="3136383"/>
          </a:xfrm>
          <a:prstGeom prst="rect">
            <a:avLst/>
          </a:prstGeom>
        </p:spPr>
      </p:pic>
    </p:spTree>
    <p:extLst>
      <p:ext uri="{BB962C8B-B14F-4D97-AF65-F5344CB8AC3E}">
        <p14:creationId xmlns:p14="http://schemas.microsoft.com/office/powerpoint/2010/main" val="2664844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BD6E9-75C3-4B40-B563-2DFBB0249B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6E7D18-5FD6-56F9-735F-CEFAB07615B3}"/>
              </a:ext>
            </a:extLst>
          </p:cNvPr>
          <p:cNvSpPr>
            <a:spLocks noGrp="1"/>
          </p:cNvSpPr>
          <p:nvPr>
            <p:ph type="title"/>
          </p:nvPr>
        </p:nvSpPr>
        <p:spPr>
          <a:xfrm>
            <a:off x="838200" y="2766218"/>
            <a:ext cx="10515600" cy="1325563"/>
          </a:xfrm>
        </p:spPr>
        <p:txBody>
          <a:bodyPr/>
          <a:lstStyle/>
          <a:p>
            <a:pPr algn="ctr"/>
            <a:r>
              <a:rPr lang="nl-NL" b="1" i="1" dirty="0">
                <a:solidFill>
                  <a:schemeClr val="accent4">
                    <a:lumMod val="75000"/>
                  </a:schemeClr>
                </a:solidFill>
                <a:latin typeface="Calibri"/>
                <a:ea typeface="Calibri"/>
                <a:cs typeface="Times New Roman"/>
              </a:rPr>
              <a:t>Vraag en antwoord</a:t>
            </a:r>
            <a:endParaRPr lang="nl-NL" dirty="0"/>
          </a:p>
        </p:txBody>
      </p:sp>
      <p:pic>
        <p:nvPicPr>
          <p:cNvPr id="3" name="Afbeelding 2" descr="Afbeelding met Graphics, clipart, creativiteit, ontwerp&#10;&#10;Automatisch gegenereerde beschrijving">
            <a:extLst>
              <a:ext uri="{FF2B5EF4-FFF2-40B4-BE49-F238E27FC236}">
                <a16:creationId xmlns:a16="http://schemas.microsoft.com/office/drawing/2014/main" id="{EE61B6FC-4775-2C4E-C9F5-E240A446A502}"/>
              </a:ext>
            </a:extLst>
          </p:cNvPr>
          <p:cNvPicPr>
            <a:picLocks noChangeAspect="1"/>
          </p:cNvPicPr>
          <p:nvPr/>
        </p:nvPicPr>
        <p:blipFill>
          <a:blip r:embed="rId2"/>
          <a:stretch>
            <a:fillRect/>
          </a:stretch>
        </p:blipFill>
        <p:spPr>
          <a:xfrm>
            <a:off x="9330848" y="5354965"/>
            <a:ext cx="2022952" cy="1137910"/>
          </a:xfrm>
          <a:prstGeom prst="rect">
            <a:avLst/>
          </a:prstGeom>
        </p:spPr>
      </p:pic>
      <p:sp>
        <p:nvSpPr>
          <p:cNvPr id="6" name="Tijdelijke aanduiding voor inhoud 5">
            <a:extLst>
              <a:ext uri="{FF2B5EF4-FFF2-40B4-BE49-F238E27FC236}">
                <a16:creationId xmlns:a16="http://schemas.microsoft.com/office/drawing/2014/main" id="{17473BF9-9957-2456-9246-22C94786976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08006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32A7C-7FCF-66F6-FE48-BEB3359CDEBA}"/>
              </a:ext>
            </a:extLst>
          </p:cNvPr>
          <p:cNvSpPr>
            <a:spLocks noGrp="1"/>
          </p:cNvSpPr>
          <p:nvPr>
            <p:ph type="title"/>
          </p:nvPr>
        </p:nvSpPr>
        <p:spPr/>
        <p:txBody>
          <a:bodyPr/>
          <a:lstStyle/>
          <a:p>
            <a:r>
              <a:rPr lang="nl-NL" b="1" i="1" dirty="0">
                <a:solidFill>
                  <a:schemeClr val="accent4">
                    <a:lumMod val="75000"/>
                  </a:schemeClr>
                </a:solidFill>
                <a:latin typeface="Calibri"/>
                <a:ea typeface="Calibri"/>
                <a:cs typeface="Times New Roman"/>
              </a:rPr>
              <a:t>Aanleiding</a:t>
            </a:r>
            <a:endParaRPr lang="nl-NL" dirty="0"/>
          </a:p>
        </p:txBody>
      </p:sp>
      <p:sp>
        <p:nvSpPr>
          <p:cNvPr id="4" name="Tijdelijke aanduiding voor inhoud 3">
            <a:extLst>
              <a:ext uri="{FF2B5EF4-FFF2-40B4-BE49-F238E27FC236}">
                <a16:creationId xmlns:a16="http://schemas.microsoft.com/office/drawing/2014/main" id="{E9BFF8C0-6B82-2901-E5E9-D44894FCBFC5}"/>
              </a:ext>
            </a:extLst>
          </p:cNvPr>
          <p:cNvSpPr>
            <a:spLocks noGrp="1"/>
          </p:cNvSpPr>
          <p:nvPr>
            <p:ph idx="1"/>
          </p:nvPr>
        </p:nvSpPr>
        <p:spPr/>
        <p:txBody>
          <a:bodyPr/>
          <a:lstStyle/>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1-1-2024: Omgevingswet van kracht</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“Bruidsschat”</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Beleidsvrijheid en deregulering</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Behoefte aan sturing</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Uniformeren en harmoniseren</a:t>
            </a:r>
          </a:p>
        </p:txBody>
      </p:sp>
      <p:pic>
        <p:nvPicPr>
          <p:cNvPr id="3" name="Afbeelding 2" descr="Afbeelding met Graphics, clipart, creativiteit, ontwerp&#10;&#10;Automatisch gegenereerde beschrijving">
            <a:extLst>
              <a:ext uri="{FF2B5EF4-FFF2-40B4-BE49-F238E27FC236}">
                <a16:creationId xmlns:a16="http://schemas.microsoft.com/office/drawing/2014/main" id="{F91A1CF3-8B97-6D8F-254F-2E757EE4C84D}"/>
              </a:ext>
            </a:extLst>
          </p:cNvPr>
          <p:cNvPicPr>
            <a:picLocks noChangeAspect="1"/>
          </p:cNvPicPr>
          <p:nvPr/>
        </p:nvPicPr>
        <p:blipFill>
          <a:blip r:embed="rId3"/>
          <a:stretch>
            <a:fillRect/>
          </a:stretch>
        </p:blipFill>
        <p:spPr>
          <a:xfrm>
            <a:off x="9330848" y="5354965"/>
            <a:ext cx="2022952" cy="1137910"/>
          </a:xfrm>
          <a:prstGeom prst="rect">
            <a:avLst/>
          </a:prstGeom>
        </p:spPr>
      </p:pic>
    </p:spTree>
    <p:extLst>
      <p:ext uri="{BB962C8B-B14F-4D97-AF65-F5344CB8AC3E}">
        <p14:creationId xmlns:p14="http://schemas.microsoft.com/office/powerpoint/2010/main" val="379293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44FEA-6CB9-B1C8-967C-33C73BA17C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928D2E-58A8-33E9-268B-C6671FB9B1DB}"/>
              </a:ext>
            </a:extLst>
          </p:cNvPr>
          <p:cNvSpPr>
            <a:spLocks noGrp="1"/>
          </p:cNvSpPr>
          <p:nvPr>
            <p:ph type="title"/>
          </p:nvPr>
        </p:nvSpPr>
        <p:spPr/>
        <p:txBody>
          <a:bodyPr/>
          <a:lstStyle/>
          <a:p>
            <a:r>
              <a:rPr lang="nl-NL" b="1" i="1" dirty="0">
                <a:solidFill>
                  <a:schemeClr val="accent4">
                    <a:lumMod val="75000"/>
                  </a:schemeClr>
                </a:solidFill>
                <a:latin typeface="Calibri"/>
                <a:ea typeface="Calibri"/>
                <a:cs typeface="Times New Roman"/>
              </a:rPr>
              <a:t>Doorlopen proces</a:t>
            </a:r>
            <a:endParaRPr lang="nl-NL" dirty="0"/>
          </a:p>
        </p:txBody>
      </p:sp>
      <p:sp>
        <p:nvSpPr>
          <p:cNvPr id="4" name="Tijdelijke aanduiding voor inhoud 3">
            <a:extLst>
              <a:ext uri="{FF2B5EF4-FFF2-40B4-BE49-F238E27FC236}">
                <a16:creationId xmlns:a16="http://schemas.microsoft.com/office/drawing/2014/main" id="{365B22BA-2E1D-3004-5ACC-891BF5A765E7}"/>
              </a:ext>
            </a:extLst>
          </p:cNvPr>
          <p:cNvSpPr>
            <a:spLocks noGrp="1"/>
          </p:cNvSpPr>
          <p:nvPr>
            <p:ph idx="1"/>
          </p:nvPr>
        </p:nvSpPr>
        <p:spPr/>
        <p:txBody>
          <a:bodyPr/>
          <a:lstStyle/>
          <a:p>
            <a:pPr marL="0" indent="0">
              <a:buNone/>
            </a:pP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Vier sessies:</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Huishoudelijk afvalwater</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Bedrijfsafvalwater en drinkwater</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Hemelwater en klimaatadaptatie</a:t>
            </a:r>
          </a:p>
          <a:p>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Geur en geluid, </a:t>
            </a:r>
            <a:r>
              <a:rPr lang="nl-NL" dirty="0" err="1">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MERplicht</a:t>
            </a:r>
            <a:r>
              <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enz.</a:t>
            </a:r>
          </a:p>
          <a:p>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Afbeelding 2" descr="Afbeelding met Graphics, clipart, creativiteit, ontwerp&#10;&#10;Automatisch gegenereerde beschrijving">
            <a:extLst>
              <a:ext uri="{FF2B5EF4-FFF2-40B4-BE49-F238E27FC236}">
                <a16:creationId xmlns:a16="http://schemas.microsoft.com/office/drawing/2014/main" id="{3C254E3E-B903-4BF0-93C4-B7D7632E5F79}"/>
              </a:ext>
            </a:extLst>
          </p:cNvPr>
          <p:cNvPicPr>
            <a:picLocks noChangeAspect="1"/>
          </p:cNvPicPr>
          <p:nvPr/>
        </p:nvPicPr>
        <p:blipFill>
          <a:blip r:embed="rId3"/>
          <a:stretch>
            <a:fillRect/>
          </a:stretch>
        </p:blipFill>
        <p:spPr>
          <a:xfrm>
            <a:off x="9330848" y="5354965"/>
            <a:ext cx="2022952" cy="1137910"/>
          </a:xfrm>
          <a:prstGeom prst="rect">
            <a:avLst/>
          </a:prstGeom>
        </p:spPr>
      </p:pic>
      <p:pic>
        <p:nvPicPr>
          <p:cNvPr id="6" name="Afbeelding 5">
            <a:extLst>
              <a:ext uri="{FF2B5EF4-FFF2-40B4-BE49-F238E27FC236}">
                <a16:creationId xmlns:a16="http://schemas.microsoft.com/office/drawing/2014/main" id="{E9B65CF6-A6DC-E07A-6F00-57744EB25C87}"/>
              </a:ext>
            </a:extLst>
          </p:cNvPr>
          <p:cNvPicPr>
            <a:picLocks noChangeAspect="1"/>
          </p:cNvPicPr>
          <p:nvPr/>
        </p:nvPicPr>
        <p:blipFill>
          <a:blip r:embed="rId4"/>
          <a:stretch>
            <a:fillRect/>
          </a:stretch>
        </p:blipFill>
        <p:spPr>
          <a:xfrm>
            <a:off x="7552266" y="365125"/>
            <a:ext cx="4018807" cy="1059812"/>
          </a:xfrm>
          <a:prstGeom prst="rect">
            <a:avLst/>
          </a:prstGeom>
        </p:spPr>
      </p:pic>
      <p:pic>
        <p:nvPicPr>
          <p:cNvPr id="8" name="Afbeelding 7">
            <a:extLst>
              <a:ext uri="{FF2B5EF4-FFF2-40B4-BE49-F238E27FC236}">
                <a16:creationId xmlns:a16="http://schemas.microsoft.com/office/drawing/2014/main" id="{0B143CD8-4BEA-5FEA-C570-6DAD5BB2D4C1}"/>
              </a:ext>
            </a:extLst>
          </p:cNvPr>
          <p:cNvPicPr>
            <a:picLocks noChangeAspect="1"/>
          </p:cNvPicPr>
          <p:nvPr/>
        </p:nvPicPr>
        <p:blipFill>
          <a:blip r:embed="rId5"/>
          <a:stretch>
            <a:fillRect/>
          </a:stretch>
        </p:blipFill>
        <p:spPr>
          <a:xfrm>
            <a:off x="8367927" y="1140734"/>
            <a:ext cx="2985873" cy="884318"/>
          </a:xfrm>
          <a:prstGeom prst="rect">
            <a:avLst/>
          </a:prstGeom>
        </p:spPr>
      </p:pic>
      <p:pic>
        <p:nvPicPr>
          <p:cNvPr id="10" name="Afbeelding 9">
            <a:extLst>
              <a:ext uri="{FF2B5EF4-FFF2-40B4-BE49-F238E27FC236}">
                <a16:creationId xmlns:a16="http://schemas.microsoft.com/office/drawing/2014/main" id="{DC377DDB-945F-157B-224A-7A982138B5BE}"/>
              </a:ext>
            </a:extLst>
          </p:cNvPr>
          <p:cNvPicPr>
            <a:picLocks noChangeAspect="1"/>
          </p:cNvPicPr>
          <p:nvPr/>
        </p:nvPicPr>
        <p:blipFill>
          <a:blip r:embed="rId6"/>
          <a:stretch>
            <a:fillRect/>
          </a:stretch>
        </p:blipFill>
        <p:spPr>
          <a:xfrm>
            <a:off x="8727946" y="1967070"/>
            <a:ext cx="2625854" cy="998454"/>
          </a:xfrm>
          <a:prstGeom prst="rect">
            <a:avLst/>
          </a:prstGeom>
        </p:spPr>
      </p:pic>
      <p:pic>
        <p:nvPicPr>
          <p:cNvPr id="12" name="Afbeelding 11">
            <a:extLst>
              <a:ext uri="{FF2B5EF4-FFF2-40B4-BE49-F238E27FC236}">
                <a16:creationId xmlns:a16="http://schemas.microsoft.com/office/drawing/2014/main" id="{5C980F5E-0644-FBEC-7D64-976C75238CE2}"/>
              </a:ext>
            </a:extLst>
          </p:cNvPr>
          <p:cNvPicPr>
            <a:picLocks noChangeAspect="1"/>
          </p:cNvPicPr>
          <p:nvPr/>
        </p:nvPicPr>
        <p:blipFill>
          <a:blip r:embed="rId7"/>
          <a:stretch>
            <a:fillRect/>
          </a:stretch>
        </p:blipFill>
        <p:spPr>
          <a:xfrm>
            <a:off x="8567172" y="3033756"/>
            <a:ext cx="3098141" cy="1243892"/>
          </a:xfrm>
          <a:prstGeom prst="rect">
            <a:avLst/>
          </a:prstGeom>
        </p:spPr>
      </p:pic>
      <p:pic>
        <p:nvPicPr>
          <p:cNvPr id="14" name="Afbeelding 13">
            <a:extLst>
              <a:ext uri="{FF2B5EF4-FFF2-40B4-BE49-F238E27FC236}">
                <a16:creationId xmlns:a16="http://schemas.microsoft.com/office/drawing/2014/main" id="{95965B12-B45A-FD08-D932-77E6ED4B6A86}"/>
              </a:ext>
            </a:extLst>
          </p:cNvPr>
          <p:cNvPicPr>
            <a:picLocks noChangeAspect="1"/>
          </p:cNvPicPr>
          <p:nvPr/>
        </p:nvPicPr>
        <p:blipFill>
          <a:blip r:embed="rId8"/>
          <a:stretch>
            <a:fillRect/>
          </a:stretch>
        </p:blipFill>
        <p:spPr>
          <a:xfrm>
            <a:off x="7893676" y="4308592"/>
            <a:ext cx="3934374" cy="952633"/>
          </a:xfrm>
          <a:prstGeom prst="rect">
            <a:avLst/>
          </a:prstGeom>
        </p:spPr>
      </p:pic>
      <p:sp>
        <p:nvSpPr>
          <p:cNvPr id="15" name="Tekstvak 14">
            <a:extLst>
              <a:ext uri="{FF2B5EF4-FFF2-40B4-BE49-F238E27FC236}">
                <a16:creationId xmlns:a16="http://schemas.microsoft.com/office/drawing/2014/main" id="{6510D359-C722-8008-3C48-F330672CAA5F}"/>
              </a:ext>
            </a:extLst>
          </p:cNvPr>
          <p:cNvSpPr txBox="1"/>
          <p:nvPr/>
        </p:nvSpPr>
        <p:spPr>
          <a:xfrm>
            <a:off x="3576234" y="5396162"/>
            <a:ext cx="4317442" cy="523220"/>
          </a:xfrm>
          <a:prstGeom prst="rect">
            <a:avLst/>
          </a:prstGeom>
          <a:noFill/>
        </p:spPr>
        <p:txBody>
          <a:bodyPr wrap="square" rtlCol="0">
            <a:spAutoFit/>
          </a:bodyPr>
          <a:lstStyle/>
          <a:p>
            <a:r>
              <a:rPr lang="nl-NL" sz="28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En natuurlijk gemeenten!</a:t>
            </a:r>
          </a:p>
        </p:txBody>
      </p:sp>
      <p:pic>
        <p:nvPicPr>
          <p:cNvPr id="17" name="Afbeelding 16">
            <a:extLst>
              <a:ext uri="{FF2B5EF4-FFF2-40B4-BE49-F238E27FC236}">
                <a16:creationId xmlns:a16="http://schemas.microsoft.com/office/drawing/2014/main" id="{B1280A83-F156-B379-30A6-DE5C2A84C999}"/>
              </a:ext>
            </a:extLst>
          </p:cNvPr>
          <p:cNvPicPr>
            <a:picLocks noChangeAspect="1"/>
          </p:cNvPicPr>
          <p:nvPr/>
        </p:nvPicPr>
        <p:blipFill>
          <a:blip r:embed="rId9"/>
          <a:stretch>
            <a:fillRect/>
          </a:stretch>
        </p:blipFill>
        <p:spPr>
          <a:xfrm>
            <a:off x="7571670" y="5357755"/>
            <a:ext cx="1991003" cy="1057423"/>
          </a:xfrm>
          <a:prstGeom prst="rect">
            <a:avLst/>
          </a:prstGeom>
        </p:spPr>
      </p:pic>
      <p:pic>
        <p:nvPicPr>
          <p:cNvPr id="18" name="Afbeelding 17">
            <a:extLst>
              <a:ext uri="{FF2B5EF4-FFF2-40B4-BE49-F238E27FC236}">
                <a16:creationId xmlns:a16="http://schemas.microsoft.com/office/drawing/2014/main" id="{5E25C6FB-6053-E4AE-5177-DD3E3FC902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02948" y="-77652"/>
            <a:ext cx="4317442" cy="6935652"/>
          </a:xfrm>
          <a:prstGeom prst="rect">
            <a:avLst/>
          </a:prstGeom>
        </p:spPr>
      </p:pic>
    </p:spTree>
    <p:extLst>
      <p:ext uri="{BB962C8B-B14F-4D97-AF65-F5344CB8AC3E}">
        <p14:creationId xmlns:p14="http://schemas.microsoft.com/office/powerpoint/2010/main" val="415494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Luchtfotografie, lucht, Vogelperspectief, Stedenbouwkunde&#10;&#10;Automatisch gegenereerde beschrijving">
            <a:extLst>
              <a:ext uri="{FF2B5EF4-FFF2-40B4-BE49-F238E27FC236}">
                <a16:creationId xmlns:a16="http://schemas.microsoft.com/office/drawing/2014/main" id="{6F381C33-B896-A1FD-D3A2-402F21F0A84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4443" b="4443"/>
          <a:stretch>
            <a:fillRect/>
          </a:stretch>
        </p:blipFill>
        <p:spPr/>
      </p:pic>
      <p:sp>
        <p:nvSpPr>
          <p:cNvPr id="3" name="Titel 2">
            <a:extLst>
              <a:ext uri="{FF2B5EF4-FFF2-40B4-BE49-F238E27FC236}">
                <a16:creationId xmlns:a16="http://schemas.microsoft.com/office/drawing/2014/main" id="{86DD132C-B464-787E-B9F1-D129ECF2DA98}"/>
              </a:ext>
            </a:extLst>
          </p:cNvPr>
          <p:cNvSpPr>
            <a:spLocks noGrp="1"/>
          </p:cNvSpPr>
          <p:nvPr>
            <p:ph type="ctrTitle"/>
          </p:nvPr>
        </p:nvSpPr>
        <p:spPr/>
        <p:txBody>
          <a:bodyPr/>
          <a:lstStyle/>
          <a:p>
            <a:r>
              <a:rPr lang="nl-NL" dirty="0"/>
              <a:t>Wat is de bouwsteen?</a:t>
            </a:r>
          </a:p>
        </p:txBody>
      </p:sp>
      <p:sp>
        <p:nvSpPr>
          <p:cNvPr id="4" name="Ondertitel 3">
            <a:extLst>
              <a:ext uri="{FF2B5EF4-FFF2-40B4-BE49-F238E27FC236}">
                <a16:creationId xmlns:a16="http://schemas.microsoft.com/office/drawing/2014/main" id="{7079B742-7D98-81F9-929E-AF011390139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75595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Wat is de bouwsteen?</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a:xfrm>
            <a:off x="363297" y="1825668"/>
            <a:ext cx="5806149" cy="4305921"/>
          </a:xfrm>
        </p:spPr>
        <p:txBody>
          <a:bodyPr/>
          <a:lstStyle/>
          <a:p>
            <a:r>
              <a:rPr lang="nl-NL" dirty="0"/>
              <a:t>Modelregels voor het omgevingsplan, op het gebied van water en klimaatadaptatie</a:t>
            </a:r>
          </a:p>
          <a:p>
            <a:pPr lvl="1"/>
            <a:r>
              <a:rPr lang="nl-NL" dirty="0"/>
              <a:t>Uitleg over de redenen om regels te stellen</a:t>
            </a:r>
          </a:p>
          <a:p>
            <a:pPr lvl="1"/>
            <a:r>
              <a:rPr lang="nl-NL" dirty="0"/>
              <a:t>Artikelen</a:t>
            </a:r>
          </a:p>
          <a:p>
            <a:pPr lvl="1"/>
            <a:r>
              <a:rPr lang="nl-NL" dirty="0"/>
              <a:t>Artikelsgewijze toelichting</a:t>
            </a:r>
          </a:p>
          <a:p>
            <a:endParaRPr lang="nl-NL" dirty="0"/>
          </a:p>
          <a:p>
            <a:r>
              <a:rPr lang="nl-NL" dirty="0"/>
              <a:t>Levend document</a:t>
            </a:r>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3" name="Tijdelijke aanduiding voor dianummer 2">
            <a:extLst>
              <a:ext uri="{FF2B5EF4-FFF2-40B4-BE49-F238E27FC236}">
                <a16:creationId xmlns:a16="http://schemas.microsoft.com/office/drawing/2014/main" id="{BF6C2F78-182A-23BD-5D94-3A54CDF5780C}"/>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7</a:t>
            </a:fld>
            <a:endParaRPr lang="en-US" dirty="0">
              <a:solidFill>
                <a:srgbClr val="380370"/>
              </a:solidFill>
              <a:latin typeface="Assistant"/>
            </a:endParaRPr>
          </a:p>
        </p:txBody>
      </p:sp>
      <p:pic>
        <p:nvPicPr>
          <p:cNvPr id="4" name="Tijdelijke aanduiding voor afbeelding 3">
            <a:extLst>
              <a:ext uri="{FF2B5EF4-FFF2-40B4-BE49-F238E27FC236}">
                <a16:creationId xmlns:a16="http://schemas.microsoft.com/office/drawing/2014/main" id="{EDB528CE-6C47-E608-A0A3-E479B8DD832C}"/>
              </a:ext>
            </a:extLst>
          </p:cNvPr>
          <p:cNvPicPr>
            <a:picLocks noChangeAspect="1"/>
          </p:cNvPicPr>
          <p:nvPr/>
        </p:nvPicPr>
        <p:blipFill>
          <a:blip r:embed="rId3"/>
          <a:srcRect l="8341" r="8341"/>
          <a:stretch/>
        </p:blipFill>
        <p:spPr>
          <a:xfrm>
            <a:off x="7293345" y="91"/>
            <a:ext cx="4898653" cy="6162246"/>
          </a:xfrm>
          <a:prstGeom prst="rect">
            <a:avLst/>
          </a:prstGeom>
        </p:spPr>
      </p:pic>
    </p:spTree>
    <p:extLst>
      <p:ext uri="{BB962C8B-B14F-4D97-AF65-F5344CB8AC3E}">
        <p14:creationId xmlns:p14="http://schemas.microsoft.com/office/powerpoint/2010/main" val="218862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CFB469DD-563A-AF43-E60C-3F24DDB4DE91}"/>
              </a:ext>
            </a:extLst>
          </p:cNvPr>
          <p:cNvSpPr>
            <a:spLocks noGrp="1"/>
          </p:cNvSpPr>
          <p:nvPr>
            <p:ph type="body" sz="quarter" idx="4294967295"/>
          </p:nvPr>
        </p:nvSpPr>
        <p:spPr>
          <a:xfrm>
            <a:off x="367230" y="1624539"/>
            <a:ext cx="4700530" cy="4537798"/>
          </a:xfrm>
        </p:spPr>
        <p:txBody>
          <a:bodyPr>
            <a:normAutofit/>
          </a:bodyPr>
          <a:lstStyle/>
          <a:p>
            <a:r>
              <a:rPr lang="nl-NL" dirty="0"/>
              <a:t>H2: Stedelijk waterbeheer onder de Omgevingswet</a:t>
            </a:r>
          </a:p>
          <a:p>
            <a:endParaRPr lang="nl-NL" dirty="0"/>
          </a:p>
        </p:txBody>
      </p:sp>
      <p:sp>
        <p:nvSpPr>
          <p:cNvPr id="16" name="Tijdelijke aanduiding voor voettekst 15">
            <a:extLst>
              <a:ext uri="{FF2B5EF4-FFF2-40B4-BE49-F238E27FC236}">
                <a16:creationId xmlns:a16="http://schemas.microsoft.com/office/drawing/2014/main" id="{1AFA2AB3-54A9-7B8E-D5A5-9A31D9711CF9}"/>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17" name="Tijdelijke aanduiding voor dianummer 16">
            <a:extLst>
              <a:ext uri="{FF2B5EF4-FFF2-40B4-BE49-F238E27FC236}">
                <a16:creationId xmlns:a16="http://schemas.microsoft.com/office/drawing/2014/main" id="{4EDD5EFF-3534-9806-01C4-FB04181C7C78}"/>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8</a:t>
            </a:fld>
            <a:endParaRPr lang="en-US" dirty="0">
              <a:solidFill>
                <a:srgbClr val="380370"/>
              </a:solidFill>
              <a:latin typeface="Assistant"/>
            </a:endParaRPr>
          </a:p>
        </p:txBody>
      </p:sp>
      <p:pic>
        <p:nvPicPr>
          <p:cNvPr id="7" name="Afbeelding 6">
            <a:extLst>
              <a:ext uri="{FF2B5EF4-FFF2-40B4-BE49-F238E27FC236}">
                <a16:creationId xmlns:a16="http://schemas.microsoft.com/office/drawing/2014/main" id="{AF7FC24B-F320-4323-8A47-2E22EAE0DDA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27014" y="3429000"/>
            <a:ext cx="5420126" cy="1995619"/>
          </a:xfrm>
          <a:prstGeom prst="rect">
            <a:avLst/>
          </a:prstGeom>
        </p:spPr>
      </p:pic>
      <p:sp>
        <p:nvSpPr>
          <p:cNvPr id="12" name="Titel 5">
            <a:extLst>
              <a:ext uri="{FF2B5EF4-FFF2-40B4-BE49-F238E27FC236}">
                <a16:creationId xmlns:a16="http://schemas.microsoft.com/office/drawing/2014/main" id="{5B102959-72C8-7FA6-71FB-B8D3B052D70D}"/>
              </a:ext>
            </a:extLst>
          </p:cNvPr>
          <p:cNvSpPr>
            <a:spLocks noGrp="1"/>
          </p:cNvSpPr>
          <p:nvPr>
            <p:ph type="title"/>
          </p:nvPr>
        </p:nvSpPr>
        <p:spPr>
          <a:xfrm>
            <a:off x="363298" y="365206"/>
            <a:ext cx="11433636" cy="1325528"/>
          </a:xfrm>
        </p:spPr>
        <p:txBody>
          <a:bodyPr anchor="ctr"/>
          <a:lstStyle/>
          <a:p>
            <a:r>
              <a:rPr lang="nl-NL" dirty="0"/>
              <a:t>Inhoud bouwsteen</a:t>
            </a:r>
          </a:p>
        </p:txBody>
      </p:sp>
      <p:sp>
        <p:nvSpPr>
          <p:cNvPr id="2" name="Tijdelijke aanduiding voor tekst 10">
            <a:extLst>
              <a:ext uri="{FF2B5EF4-FFF2-40B4-BE49-F238E27FC236}">
                <a16:creationId xmlns:a16="http://schemas.microsoft.com/office/drawing/2014/main" id="{1E6DB64B-CCB6-95E1-4590-080B7B7BA0DB}"/>
              </a:ext>
            </a:extLst>
          </p:cNvPr>
          <p:cNvSpPr txBox="1">
            <a:spLocks/>
          </p:cNvSpPr>
          <p:nvPr/>
        </p:nvSpPr>
        <p:spPr>
          <a:xfrm>
            <a:off x="6508480" y="1624538"/>
            <a:ext cx="5530262" cy="4537798"/>
          </a:xfrm>
          <a:prstGeom prst="rect">
            <a:avLst/>
          </a:prstGeom>
        </p:spPr>
        <p:txBody>
          <a:bodyPr vert="horz" lIns="82951" tIns="41475" rIns="82951" bIns="41475" rtlCol="0">
            <a:normAutofit/>
          </a:bodyPr>
          <a:lstStyle>
            <a:lvl1pPr marL="251986" indent="-251986" algn="l" defTabSz="1007943" rtl="0" eaLnBrk="1" latinLnBrk="0" hangingPunct="1">
              <a:lnSpc>
                <a:spcPct val="90000"/>
              </a:lnSpc>
              <a:spcBef>
                <a:spcPts val="1102"/>
              </a:spcBef>
              <a:buClr>
                <a:schemeClr val="accent3"/>
              </a:buClr>
              <a:buFont typeface="Arial" panose="020B0604020202020204" pitchFamily="34" charset="0"/>
              <a:buChar char="•"/>
              <a:defRPr sz="280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chemeClr val="accent3"/>
              </a:buClr>
              <a:buSzPct val="100000"/>
              <a:buFont typeface="Verdana" panose="020B0604030504040204" pitchFamily="34" charset="0"/>
              <a:buChar char="»"/>
              <a:defRPr sz="24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Clr>
                <a:schemeClr val="accent3"/>
              </a:buClr>
              <a:buFont typeface="Assistant" pitchFamily="2" charset="-79"/>
              <a:buChar char="−"/>
              <a:defRPr sz="20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Clr>
                <a:schemeClr val="accent3"/>
              </a:buClr>
              <a:buFont typeface="Courier New" panose="02070309020205020404" pitchFamily="49" charset="0"/>
              <a:buChar char="o"/>
              <a:defRPr sz="1800"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Clr>
                <a:schemeClr val="accent3"/>
              </a:buClr>
              <a:buFont typeface="Arial" panose="020B0604020202020204" pitchFamily="34" charset="0"/>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8602" indent="-228602" defTabSz="914406">
              <a:spcBef>
                <a:spcPts val="1000"/>
              </a:spcBef>
              <a:buClr>
                <a:srgbClr val="55FF75"/>
              </a:buClr>
            </a:pPr>
            <a:r>
              <a:rPr lang="nl-NL" sz="2540" dirty="0">
                <a:solidFill>
                  <a:prstClr val="black"/>
                </a:solidFill>
                <a:latin typeface="Assistant"/>
              </a:rPr>
              <a:t>H3: Huishoudelijk afvalwater</a:t>
            </a:r>
          </a:p>
          <a:p>
            <a:pPr marL="228602" indent="-228602" defTabSz="914406">
              <a:spcBef>
                <a:spcPts val="1000"/>
              </a:spcBef>
              <a:buClr>
                <a:srgbClr val="55FF75"/>
              </a:buClr>
            </a:pPr>
            <a:r>
              <a:rPr lang="nl-NL" sz="2540" dirty="0">
                <a:solidFill>
                  <a:prstClr val="black"/>
                </a:solidFill>
                <a:latin typeface="Assistant"/>
              </a:rPr>
              <a:t>H4: Grondwater</a:t>
            </a:r>
          </a:p>
          <a:p>
            <a:pPr marL="228602" indent="-228602" defTabSz="914406">
              <a:spcBef>
                <a:spcPts val="1000"/>
              </a:spcBef>
              <a:buClr>
                <a:srgbClr val="55FF75"/>
              </a:buClr>
            </a:pPr>
            <a:r>
              <a:rPr lang="nl-NL" sz="2540" dirty="0">
                <a:solidFill>
                  <a:prstClr val="black"/>
                </a:solidFill>
                <a:latin typeface="Assistant"/>
              </a:rPr>
              <a:t>H5: Bedrijfsafvalwater</a:t>
            </a:r>
          </a:p>
          <a:p>
            <a:pPr marL="228602" indent="-228602" defTabSz="914406">
              <a:spcBef>
                <a:spcPts val="1000"/>
              </a:spcBef>
              <a:buClr>
                <a:srgbClr val="55FF75"/>
              </a:buClr>
            </a:pPr>
            <a:r>
              <a:rPr lang="nl-NL" sz="2540" dirty="0">
                <a:solidFill>
                  <a:prstClr val="black"/>
                </a:solidFill>
                <a:latin typeface="Assistant"/>
              </a:rPr>
              <a:t>H6: Drinkwater</a:t>
            </a:r>
          </a:p>
          <a:p>
            <a:pPr marL="228602" indent="-228602" defTabSz="914406">
              <a:spcBef>
                <a:spcPts val="1000"/>
              </a:spcBef>
              <a:buClr>
                <a:srgbClr val="55FF75"/>
              </a:buClr>
            </a:pPr>
            <a:r>
              <a:rPr lang="nl-NL" sz="2540" dirty="0">
                <a:solidFill>
                  <a:prstClr val="black"/>
                </a:solidFill>
                <a:latin typeface="Assistant"/>
              </a:rPr>
              <a:t>H7: Hemelwater</a:t>
            </a:r>
          </a:p>
          <a:p>
            <a:pPr marL="228602" indent="-228602" defTabSz="914406">
              <a:spcBef>
                <a:spcPts val="1000"/>
              </a:spcBef>
              <a:buClr>
                <a:srgbClr val="55FF75"/>
              </a:buClr>
            </a:pPr>
            <a:r>
              <a:rPr lang="nl-NL" sz="2540" dirty="0">
                <a:solidFill>
                  <a:prstClr val="black"/>
                </a:solidFill>
                <a:latin typeface="Assistant"/>
              </a:rPr>
              <a:t>H8: Klimaatadaptatie</a:t>
            </a:r>
          </a:p>
          <a:p>
            <a:pPr marL="228602" indent="-228602" defTabSz="914406">
              <a:spcBef>
                <a:spcPts val="1000"/>
              </a:spcBef>
              <a:buClr>
                <a:srgbClr val="55FF75"/>
              </a:buClr>
            </a:pPr>
            <a:r>
              <a:rPr lang="nl-NL" sz="2540" dirty="0">
                <a:solidFill>
                  <a:prstClr val="black"/>
                </a:solidFill>
                <a:latin typeface="Assistant"/>
              </a:rPr>
              <a:t>H9: Overige onderwerpen</a:t>
            </a:r>
          </a:p>
          <a:p>
            <a:pPr marL="685804" lvl="1" indent="-228602" defTabSz="914406">
              <a:spcBef>
                <a:spcPts val="500"/>
              </a:spcBef>
              <a:buClr>
                <a:srgbClr val="55FF75"/>
              </a:buClr>
            </a:pPr>
            <a:r>
              <a:rPr lang="nl-NL" sz="2177" dirty="0">
                <a:solidFill>
                  <a:prstClr val="black"/>
                </a:solidFill>
                <a:latin typeface="Assistant"/>
              </a:rPr>
              <a:t>geur en geluid bij RWZI’s</a:t>
            </a:r>
          </a:p>
          <a:p>
            <a:pPr marL="685804" lvl="1" indent="-228602" defTabSz="914406">
              <a:spcBef>
                <a:spcPts val="500"/>
              </a:spcBef>
              <a:buClr>
                <a:srgbClr val="55FF75"/>
              </a:buClr>
            </a:pPr>
            <a:r>
              <a:rPr lang="nl-NL" sz="2177" dirty="0">
                <a:solidFill>
                  <a:prstClr val="black"/>
                </a:solidFill>
                <a:latin typeface="Assistant"/>
              </a:rPr>
              <a:t>tijdelijke uitname verontreinigde grond</a:t>
            </a:r>
          </a:p>
          <a:p>
            <a:pPr marL="228602" indent="-228602" defTabSz="914406">
              <a:spcBef>
                <a:spcPts val="1000"/>
              </a:spcBef>
              <a:buClr>
                <a:srgbClr val="55FF75"/>
              </a:buClr>
            </a:pPr>
            <a:r>
              <a:rPr lang="nl-NL" sz="2540" dirty="0">
                <a:solidFill>
                  <a:prstClr val="black"/>
                </a:solidFill>
                <a:latin typeface="Assistant"/>
              </a:rPr>
              <a:t>H10: Advies voor het vervolg</a:t>
            </a:r>
          </a:p>
          <a:p>
            <a:pPr marL="228602" indent="-228602" defTabSz="914406">
              <a:spcBef>
                <a:spcPts val="1000"/>
              </a:spcBef>
              <a:buClr>
                <a:srgbClr val="55FF75"/>
              </a:buClr>
            </a:pPr>
            <a:endParaRPr lang="nl-NL" sz="2540" dirty="0">
              <a:solidFill>
                <a:prstClr val="black"/>
              </a:solidFill>
              <a:latin typeface="Assistant"/>
            </a:endParaRPr>
          </a:p>
        </p:txBody>
      </p:sp>
    </p:spTree>
    <p:extLst>
      <p:ext uri="{BB962C8B-B14F-4D97-AF65-F5344CB8AC3E}">
        <p14:creationId xmlns:p14="http://schemas.microsoft.com/office/powerpoint/2010/main" val="24402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96F83-370A-1AB2-E56E-4ADACB667162}"/>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796B9CDD-C5AB-1140-4B0D-773534BA03EA}"/>
              </a:ext>
            </a:extLst>
          </p:cNvPr>
          <p:cNvSpPr>
            <a:spLocks noGrp="1"/>
          </p:cNvSpPr>
          <p:nvPr>
            <p:ph type="title"/>
          </p:nvPr>
        </p:nvSpPr>
        <p:spPr/>
        <p:txBody>
          <a:bodyPr/>
          <a:lstStyle/>
          <a:p>
            <a:r>
              <a:rPr lang="nl-NL" dirty="0"/>
              <a:t>Ondersteuning: transponeringstabel bruidsschat </a:t>
            </a:r>
          </a:p>
        </p:txBody>
      </p:sp>
      <p:sp>
        <p:nvSpPr>
          <p:cNvPr id="2" name="Tijdelijke aanduiding voor voettekst 1">
            <a:extLst>
              <a:ext uri="{FF2B5EF4-FFF2-40B4-BE49-F238E27FC236}">
                <a16:creationId xmlns:a16="http://schemas.microsoft.com/office/drawing/2014/main" id="{8A17549F-4098-0D81-2914-C5BDCED73DAB}"/>
              </a:ext>
            </a:extLst>
          </p:cNvPr>
          <p:cNvSpPr>
            <a:spLocks noGrp="1"/>
          </p:cNvSpPr>
          <p:nvPr>
            <p:ph type="ftr" sz="quarter" idx="11"/>
          </p:nvPr>
        </p:nvSpPr>
        <p:spPr/>
        <p:txBody>
          <a:bodyPr/>
          <a:lstStyle/>
          <a:p>
            <a:pPr defTabSz="829544"/>
            <a:r>
              <a:rPr lang="en-US">
                <a:solidFill>
                  <a:srgbClr val="380370"/>
                </a:solidFill>
                <a:latin typeface="Assistant"/>
              </a:rPr>
              <a:t>Webinar bouwstenen omgevingsplan - Noorderkwartier</a:t>
            </a:r>
            <a:endParaRPr lang="en-US" dirty="0">
              <a:solidFill>
                <a:srgbClr val="380370"/>
              </a:solidFill>
              <a:latin typeface="Assistant"/>
            </a:endParaRPr>
          </a:p>
        </p:txBody>
      </p:sp>
      <p:sp>
        <p:nvSpPr>
          <p:cNvPr id="3" name="Tijdelijke aanduiding voor dianummer 2">
            <a:extLst>
              <a:ext uri="{FF2B5EF4-FFF2-40B4-BE49-F238E27FC236}">
                <a16:creationId xmlns:a16="http://schemas.microsoft.com/office/drawing/2014/main" id="{4E5A1D83-309D-6B74-EA0B-9FFEB2E89F88}"/>
              </a:ext>
            </a:extLst>
          </p:cNvPr>
          <p:cNvSpPr>
            <a:spLocks noGrp="1"/>
          </p:cNvSpPr>
          <p:nvPr>
            <p:ph type="sldNum" sz="quarter" idx="12"/>
          </p:nvPr>
        </p:nvSpPr>
        <p:spPr/>
        <p:txBody>
          <a:bodyPr/>
          <a:lstStyle/>
          <a:p>
            <a:pPr defTabSz="829544"/>
            <a:fld id="{48F63A3B-78C7-47BE-AE5E-E10140E04643}" type="slidenum">
              <a:rPr lang="en-US">
                <a:solidFill>
                  <a:srgbClr val="380370"/>
                </a:solidFill>
                <a:latin typeface="Assistant"/>
              </a:rPr>
              <a:pPr defTabSz="829544"/>
              <a:t>9</a:t>
            </a:fld>
            <a:endParaRPr lang="en-US" dirty="0">
              <a:solidFill>
                <a:srgbClr val="380370"/>
              </a:solidFill>
              <a:latin typeface="Assistant"/>
            </a:endParaRPr>
          </a:p>
        </p:txBody>
      </p:sp>
      <p:pic>
        <p:nvPicPr>
          <p:cNvPr id="9" name="Afbeelding 8">
            <a:extLst>
              <a:ext uri="{FF2B5EF4-FFF2-40B4-BE49-F238E27FC236}">
                <a16:creationId xmlns:a16="http://schemas.microsoft.com/office/drawing/2014/main" id="{963234BD-6249-26EF-165E-00B6FC2071D2}"/>
              </a:ext>
            </a:extLst>
          </p:cNvPr>
          <p:cNvPicPr>
            <a:picLocks noChangeAspect="1"/>
          </p:cNvPicPr>
          <p:nvPr/>
        </p:nvPicPr>
        <p:blipFill>
          <a:blip r:embed="rId3"/>
          <a:stretch>
            <a:fillRect/>
          </a:stretch>
        </p:blipFill>
        <p:spPr>
          <a:xfrm>
            <a:off x="2830104" y="1467565"/>
            <a:ext cx="6531793" cy="4278577"/>
          </a:xfrm>
          <a:prstGeom prst="rect">
            <a:avLst/>
          </a:prstGeom>
        </p:spPr>
      </p:pic>
    </p:spTree>
    <p:extLst>
      <p:ext uri="{BB962C8B-B14F-4D97-AF65-F5344CB8AC3E}">
        <p14:creationId xmlns:p14="http://schemas.microsoft.com/office/powerpoint/2010/main" val="26636610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LO Legal">
  <a:themeElements>
    <a:clrScheme name="FLO Legal">
      <a:dk1>
        <a:sysClr val="windowText" lastClr="000000"/>
      </a:dk1>
      <a:lt1>
        <a:sysClr val="window" lastClr="FFFFFF"/>
      </a:lt1>
      <a:dk2>
        <a:srgbClr val="000000"/>
      </a:dk2>
      <a:lt2>
        <a:srgbClr val="FFFFFF"/>
      </a:lt2>
      <a:accent1>
        <a:srgbClr val="380370"/>
      </a:accent1>
      <a:accent2>
        <a:srgbClr val="AF1382"/>
      </a:accent2>
      <a:accent3>
        <a:srgbClr val="55FF75"/>
      </a:accent3>
      <a:accent4>
        <a:srgbClr val="16D3CE"/>
      </a:accent4>
      <a:accent5>
        <a:srgbClr val="333333"/>
      </a:accent5>
      <a:accent6>
        <a:srgbClr val="ECFBFB"/>
      </a:accent6>
      <a:hlink>
        <a:srgbClr val="0563C1"/>
      </a:hlink>
      <a:folHlink>
        <a:srgbClr val="954F72"/>
      </a:folHlink>
    </a:clrScheme>
    <a:fontScheme name="FLO Legal">
      <a:majorFont>
        <a:latin typeface="Assistant"/>
        <a:ea typeface=""/>
        <a:cs typeface=""/>
      </a:majorFont>
      <a:minorFont>
        <a:latin typeface="Assistan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 Legal - Presentatie.potx" id="{7D89457A-8C7D-4CED-BD29-01779D82C838}" vid="{A12EEB10-3D39-4F96-95FA-93C9785E642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215c7e-d01c-4cfb-be95-679d797aaca1" xsi:nil="true"/>
    <lcf76f155ced4ddcb4097134ff3c332f xmlns="e9732f93-1c64-4f1f-865d-56ca634cae78">
      <Terms xmlns="http://schemas.microsoft.com/office/infopath/2007/PartnerControls"/>
    </lcf76f155ced4ddcb4097134ff3c332f>
    <Jaar xmlns="e9732f93-1c64-4f1f-865d-56ca634cae78" xsi:nil="true"/>
    <Onderwerp xmlns="e9732f93-1c64-4f1f-865d-56ca634cae78" xsi:nil="true"/>
    <Opmerkingenveld xmlns="e9732f93-1c64-4f1f-865d-56ca634cae78" xsi:nil="true"/>
    <Dossiernummer xmlns="ec51112c-de9e-4bff-aaf7-916f3d20e088">HHNK/18003401</Dossiernummer>
    <Subonderwerp xmlns="e9732f93-1c64-4f1f-865d-56ca634cae78" xsi:nil="true"/>
    <Gemeente xmlns="e9732f93-1c64-4f1f-865d-56ca634cae78" xsi:nil="true"/>
    <Eigenaar xmlns="e9732f93-1c64-4f1f-865d-56ca634cae78">
      <UserInfo>
        <DisplayName/>
        <AccountId xsi:nil="true"/>
        <AccountType/>
      </UserInfo>
    </Eigenaar>
    <staatinGlossy xmlns="e9732f93-1c64-4f1f-865d-56ca634cae78">false</staatinGloss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44EBCFBDD4F74797477BDCE63ADB63" ma:contentTypeVersion="31" ma:contentTypeDescription="Een nieuw document maken." ma:contentTypeScope="" ma:versionID="f4e05a7551d689b84c54777efdb60995">
  <xsd:schema xmlns:xsd="http://www.w3.org/2001/XMLSchema" xmlns:xs="http://www.w3.org/2001/XMLSchema" xmlns:p="http://schemas.microsoft.com/office/2006/metadata/properties" xmlns:ns2="ec51112c-de9e-4bff-aaf7-916f3d20e088" xmlns:ns3="e9732f93-1c64-4f1f-865d-56ca634cae78" xmlns:ns4="eb215c7e-d01c-4cfb-be95-679d797aaca1" targetNamespace="http://schemas.microsoft.com/office/2006/metadata/properties" ma:root="true" ma:fieldsID="26852c8d2cdfcc41bfb3c7a572bc1a32" ns2:_="" ns3:_="" ns4:_="">
    <xsd:import namespace="ec51112c-de9e-4bff-aaf7-916f3d20e088"/>
    <xsd:import namespace="e9732f93-1c64-4f1f-865d-56ca634cae78"/>
    <xsd:import namespace="eb215c7e-d01c-4cfb-be95-679d797aaca1"/>
    <xsd:element name="properties">
      <xsd:complexType>
        <xsd:sequence>
          <xsd:element name="documentManagement">
            <xsd:complexType>
              <xsd:all>
                <xsd:element ref="ns2:Dossiernummer" minOccurs="0"/>
                <xsd:element ref="ns3:MediaServiceMetadata" minOccurs="0"/>
                <xsd:element ref="ns3:MediaServiceFastMetadata" minOccurs="0"/>
                <xsd:element ref="ns3:MediaServiceObjectDetectorVersions" minOccurs="0"/>
                <xsd:element ref="ns3:MediaServiceSearchProperties" minOccurs="0"/>
                <xsd:element ref="ns4:SharedWithUsers" minOccurs="0"/>
                <xsd:element ref="ns4:SharedWithDetails"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MediaServiceBillingMetadata" minOccurs="0"/>
                <xsd:element ref="ns3:staatinGlossy" minOccurs="0"/>
                <xsd:element ref="ns3:Onderwerp" minOccurs="0"/>
                <xsd:element ref="ns3:Subonderwerp" minOccurs="0"/>
                <xsd:element ref="ns3:Jaar" minOccurs="0"/>
                <xsd:element ref="ns3:Eigenaar" minOccurs="0"/>
                <xsd:element ref="ns3:Opmerkingenveld" minOccurs="0"/>
                <xsd:element ref="ns3:Gemeen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1112c-de9e-4bff-aaf7-916f3d20e088" elementFormDefault="qualified">
    <xsd:import namespace="http://schemas.microsoft.com/office/2006/documentManagement/types"/>
    <xsd:import namespace="http://schemas.microsoft.com/office/infopath/2007/PartnerControls"/>
    <xsd:element name="Dossiernummer" ma:index="8" nillable="true" ma:displayName="Dossiernummer" ma:default="HHNK/18003401" ma:internalName="Dossiernumm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732f93-1c64-4f1f-865d-56ca634cae78"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2456f685-abd1-47ac-b900-9350c5417bbf"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staatinGlossy" ma:index="25" nillable="true" ma:displayName="staat in Glossy" ma:default="0" ma:format="Dropdown" ma:internalName="staatinGlossy">
      <xsd:simpleType>
        <xsd:restriction base="dms:Boolean"/>
      </xsd:simpleType>
    </xsd:element>
    <xsd:element name="Onderwerp" ma:index="26" nillable="true" ma:displayName="Onderwerp" ma:format="Dropdown" ma:internalName="Onderwerp">
      <xsd:simpleType>
        <xsd:restriction base="dms:Choice">
          <xsd:enumeration value="Achtergrond informatie"/>
          <xsd:enumeration value="Communicatie"/>
          <xsd:enumeration value="Externe samenwerking"/>
          <xsd:enumeration value="Interne samenwerking"/>
          <xsd:enumeration value="Regio's"/>
          <xsd:enumeration value="Stakeholders"/>
          <xsd:enumeration value="SBG"/>
        </xsd:restriction>
      </xsd:simpleType>
    </xsd:element>
    <xsd:element name="Subonderwerp" ma:index="27" nillable="true" ma:displayName="Subonderwerp" ma:format="Dropdown" ma:internalName="Subonderwerp">
      <xsd:simpleType>
        <xsd:restriction base="dms:Choice">
          <xsd:enumeration value="Algemeen"/>
          <xsd:enumeration value="Nieuwsbrief"/>
          <xsd:enumeration value="Kernteam"/>
          <xsd:enumeration value="Stuurgroep"/>
          <xsd:enumeration value="Impulsregeling"/>
        </xsd:restriction>
      </xsd:simpleType>
    </xsd:element>
    <xsd:element name="Jaar" ma:index="28" nillable="true" ma:displayName="Jaar" ma:format="Dropdown" ma:internalName="Jaar">
      <xsd:simpleType>
        <xsd:restriction base="dms:Choice">
          <xsd:enumeration value="2024"/>
          <xsd:enumeration value="2025"/>
          <xsd:enumeration value="2026"/>
        </xsd:restriction>
      </xsd:simpleType>
    </xsd:element>
    <xsd:element name="Eigenaar" ma:index="29" nillable="true" ma:displayName="Eigenaar" ma:format="Dropdown" ma:list="UserInfo" ma:SharePointGroup="0" ma:internalName="Eigenaa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pmerkingenveld" ma:index="30" nillable="true" ma:displayName="Opmerkingenveld" ma:format="Dropdown" ma:internalName="Opmerkingenveld">
      <xsd:simpleType>
        <xsd:restriction base="dms:Text">
          <xsd:maxLength value="255"/>
        </xsd:restriction>
      </xsd:simpleType>
    </xsd:element>
    <xsd:element name="Gemeente" ma:index="31" nillable="true" ma:displayName="Gemeente " ma:format="Dropdown" ma:internalName="Gemeen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215c7e-d01c-4cfb-be95-679d797aaca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651557d2-159f-4b99-9439-46fe10bc24d8}" ma:internalName="TaxCatchAll" ma:showField="CatchAllData" ma:web="eb215c7e-d01c-4cfb-be95-679d797aa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E436E6-EC04-4399-9B7E-38FF7C69EE0B}">
  <ds:schemaRefs>
    <ds:schemaRef ds:uri="http://schemas.microsoft.com/sharepoint/v3/contenttype/forms"/>
  </ds:schemaRefs>
</ds:datastoreItem>
</file>

<file path=customXml/itemProps2.xml><?xml version="1.0" encoding="utf-8"?>
<ds:datastoreItem xmlns:ds="http://schemas.openxmlformats.org/officeDocument/2006/customXml" ds:itemID="{FDFB0511-38D4-459F-9196-6F3D57529A0B}">
  <ds:schemaRefs>
    <ds:schemaRef ds:uri="http://schemas.microsoft.com/office/2006/documentManagement/types"/>
    <ds:schemaRef ds:uri="http://purl.org/dc/elements/1.1/"/>
    <ds:schemaRef ds:uri="http://www.w3.org/XML/1998/namespace"/>
    <ds:schemaRef ds:uri="http://purl.org/dc/dcmitype/"/>
    <ds:schemaRef ds:uri="e9732f93-1c64-4f1f-865d-56ca634cae78"/>
    <ds:schemaRef ds:uri="http://schemas.microsoft.com/office/infopath/2007/PartnerControls"/>
    <ds:schemaRef ds:uri="http://schemas.openxmlformats.org/package/2006/metadata/core-properties"/>
    <ds:schemaRef ds:uri="http://purl.org/dc/terms/"/>
    <ds:schemaRef ds:uri="eb215c7e-d01c-4cfb-be95-679d797aaca1"/>
    <ds:schemaRef ds:uri="ec51112c-de9e-4bff-aaf7-916f3d20e088"/>
    <ds:schemaRef ds:uri="http://schemas.microsoft.com/office/2006/metadata/properties"/>
    <ds:schemaRef ds:uri="b9280c45-9313-4c57-8759-89eb390a1424"/>
    <ds:schemaRef ds:uri="0b8a7df3-fa1d-4cd0-b2a9-bd8517d49458"/>
  </ds:schemaRefs>
</ds:datastoreItem>
</file>

<file path=customXml/itemProps3.xml><?xml version="1.0" encoding="utf-8"?>
<ds:datastoreItem xmlns:ds="http://schemas.openxmlformats.org/officeDocument/2006/customXml" ds:itemID="{A69CD9AD-8196-44C2-9C68-81299CEAD8B1}"/>
</file>

<file path=docProps/app.xml><?xml version="1.0" encoding="utf-8"?>
<Properties xmlns="http://schemas.openxmlformats.org/officeDocument/2006/extended-properties" xmlns:vt="http://schemas.openxmlformats.org/officeDocument/2006/docPropsVTypes">
  <TotalTime>75</TotalTime>
  <Words>976</Words>
  <Application>Microsoft Office PowerPoint</Application>
  <PresentationFormat>Breedbeeld</PresentationFormat>
  <Paragraphs>250</Paragraphs>
  <Slides>32</Slides>
  <Notes>12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32</vt:i4>
      </vt:variant>
    </vt:vector>
  </HeadingPairs>
  <TitlesOfParts>
    <vt:vector size="41" baseType="lpstr">
      <vt:lpstr>Aptos</vt:lpstr>
      <vt:lpstr>Aptos Display</vt:lpstr>
      <vt:lpstr>Arial</vt:lpstr>
      <vt:lpstr>Assistant</vt:lpstr>
      <vt:lpstr>Calibri</vt:lpstr>
      <vt:lpstr>Courier New</vt:lpstr>
      <vt:lpstr>Verdana</vt:lpstr>
      <vt:lpstr>Kantoorthema</vt:lpstr>
      <vt:lpstr>FLO Legal</vt:lpstr>
      <vt:lpstr>Het webinar  `Bouwsteen Waterregels voor in het omgevingsplan' begint om 15.00 uur</vt:lpstr>
      <vt:lpstr>PowerPoint-presentatie</vt:lpstr>
      <vt:lpstr>Programma</vt:lpstr>
      <vt:lpstr>Aanleiding</vt:lpstr>
      <vt:lpstr>Doorlopen proces</vt:lpstr>
      <vt:lpstr>Wat is de bouwsteen?</vt:lpstr>
      <vt:lpstr>Wat is de bouwsteen?</vt:lpstr>
      <vt:lpstr>Inhoud bouwsteen</vt:lpstr>
      <vt:lpstr>Ondersteuning: transponeringstabel bruidsschat </vt:lpstr>
      <vt:lpstr>Ondersteuning: herkomst voorstellen bouwsteen</vt:lpstr>
      <vt:lpstr>Ondersteuning: voorbeeld delegatiebesluit</vt:lpstr>
      <vt:lpstr>Hoe kun je de bouwsteen gebruiken?</vt:lpstr>
      <vt:lpstr>Transitieperiode</vt:lpstr>
      <vt:lpstr>Inpassen in transitiestrategie</vt:lpstr>
      <vt:lpstr>Urgentie</vt:lpstr>
      <vt:lpstr>Beleidsvrijheid versus harmonisatie</vt:lpstr>
      <vt:lpstr>Proces</vt:lpstr>
      <vt:lpstr>Voorbeelden bouwstenen</vt:lpstr>
      <vt:lpstr>Huisaansluitingen</vt:lpstr>
      <vt:lpstr>Huisaansluitingen</vt:lpstr>
      <vt:lpstr>Lozingen OBES in riolering</vt:lpstr>
      <vt:lpstr>Lozingen OBES in riolering</vt:lpstr>
      <vt:lpstr>Drukte in de ondergrond</vt:lpstr>
      <vt:lpstr>Drukte in de ondergrond</vt:lpstr>
      <vt:lpstr>Drukte in de ondergrond</vt:lpstr>
      <vt:lpstr>Sproeiverbod drinkwater</vt:lpstr>
      <vt:lpstr>Sproeiverbod drinkwater</vt:lpstr>
      <vt:lpstr>Klimaatadaptatie</vt:lpstr>
      <vt:lpstr>Klimaatadaptatie</vt:lpstr>
      <vt:lpstr>Hoe verder….. </vt:lpstr>
      <vt:lpstr>Ondersteuning</vt:lpstr>
      <vt:lpstr>Vraag en antwoord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Voorham - Worseling, Charise</dc:creator>
  <cp:lastModifiedBy>Simon Handgraaf</cp:lastModifiedBy>
  <cp:revision>17</cp:revision>
  <dcterms:created xsi:type="dcterms:W3CDTF">2025-05-21T14:25:01Z</dcterms:created>
  <dcterms:modified xsi:type="dcterms:W3CDTF">2026-04-23T11:58:50Z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0x0101007744EBCFBDD4F74797477BDCE63ADB63</vt:lpwstr>
  </property>
  <property fmtid="{D5CDD505-2E9C-101B-9397-08002B2CF9AE}" pid="3" name="MediaServiceImageTags">
    <vt:lpwstr/>
  </property>
</Properties>
</file>